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4"/>
  </p:sldMasterIdLst>
  <p:sldIdLst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0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617AF0-2B85-E672-7128-21701668406D}" v="7" dt="2022-06-23T13:48:24.579"/>
    <p1510:client id="{81EDCA0F-DBF0-F1EE-0375-1D04BDE925C3}" v="570" dt="2022-06-23T08:09:32.500"/>
    <p1510:client id="{B4DC5CAC-79A4-528D-EA7F-5C1F911A9384}" v="35" dt="2022-06-22T21:05:50.297"/>
    <p1510:client id="{ED181287-9EF5-3555-1ABF-0F8EF5D4241D}" v="1" dt="2022-06-22T17:10:33.305"/>
    <p1510:client id="{FCDB2A20-68BE-68F3-C3E3-E6758C339E6D}" v="850" dt="2022-06-22T21:02:48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Drozd" userId="f87611c2-728f-4bc1-a261-49d56b23ce81" providerId="ADAL" clId="{1B8D6100-5BA2-464F-A804-FFB358047CB1}"/>
    <pc:docChg chg="modSld">
      <pc:chgData name="Robin Drozd" userId="f87611c2-728f-4bc1-a261-49d56b23ce81" providerId="ADAL" clId="{1B8D6100-5BA2-464F-A804-FFB358047CB1}" dt="2022-06-23T13:43:20.267" v="0" actId="1076"/>
      <pc:docMkLst>
        <pc:docMk/>
      </pc:docMkLst>
      <pc:sldChg chg="modSp">
        <pc:chgData name="Robin Drozd" userId="f87611c2-728f-4bc1-a261-49d56b23ce81" providerId="ADAL" clId="{1B8D6100-5BA2-464F-A804-FFB358047CB1}" dt="2022-06-23T13:43:20.267" v="0" actId="1076"/>
        <pc:sldMkLst>
          <pc:docMk/>
          <pc:sldMk cId="2926520603" sldId="261"/>
        </pc:sldMkLst>
        <pc:picChg chg="mod">
          <ac:chgData name="Robin Drozd" userId="f87611c2-728f-4bc1-a261-49d56b23ce81" providerId="ADAL" clId="{1B8D6100-5BA2-464F-A804-FFB358047CB1}" dt="2022-06-23T13:43:20.267" v="0" actId="1076"/>
          <ac:picMkLst>
            <pc:docMk/>
            <pc:sldMk cId="2926520603" sldId="261"/>
            <ac:picMk id="5" creationId="{7A1B1567-F610-5E81-BCEA-07F3E7960B15}"/>
          </ac:picMkLst>
        </pc:picChg>
      </pc:sldChg>
    </pc:docChg>
  </pc:docChgLst>
  <pc:docChgLst>
    <pc:chgData name="Robin Drozd" userId="S::robin.drozd@educa-sos.eu::f87611c2-728f-4bc1-a261-49d56b23ce81" providerId="AD" clId="Web-{62617AF0-2B85-E672-7128-21701668406D}"/>
    <pc:docChg chg="modSld">
      <pc:chgData name="Robin Drozd" userId="S::robin.drozd@educa-sos.eu::f87611c2-728f-4bc1-a261-49d56b23ce81" providerId="AD" clId="Web-{62617AF0-2B85-E672-7128-21701668406D}" dt="2022-06-23T13:48:24.579" v="4" actId="20577"/>
      <pc:docMkLst>
        <pc:docMk/>
      </pc:docMkLst>
      <pc:sldChg chg="modSp">
        <pc:chgData name="Robin Drozd" userId="S::robin.drozd@educa-sos.eu::f87611c2-728f-4bc1-a261-49d56b23ce81" providerId="AD" clId="Web-{62617AF0-2B85-E672-7128-21701668406D}" dt="2022-06-23T13:47:53.797" v="1" actId="20577"/>
        <pc:sldMkLst>
          <pc:docMk/>
          <pc:sldMk cId="3631768618" sldId="262"/>
        </pc:sldMkLst>
        <pc:spChg chg="mod">
          <ac:chgData name="Robin Drozd" userId="S::robin.drozd@educa-sos.eu::f87611c2-728f-4bc1-a261-49d56b23ce81" providerId="AD" clId="Web-{62617AF0-2B85-E672-7128-21701668406D}" dt="2022-06-23T13:47:53.797" v="1" actId="20577"/>
          <ac:spMkLst>
            <pc:docMk/>
            <pc:sldMk cId="3631768618" sldId="262"/>
            <ac:spMk id="3" creationId="{57D35C7B-5920-7C39-FF11-AD3AF32DF35A}"/>
          </ac:spMkLst>
        </pc:spChg>
      </pc:sldChg>
      <pc:sldChg chg="modSp">
        <pc:chgData name="Robin Drozd" userId="S::robin.drozd@educa-sos.eu::f87611c2-728f-4bc1-a261-49d56b23ce81" providerId="AD" clId="Web-{62617AF0-2B85-E672-7128-21701668406D}" dt="2022-06-23T13:48:24.579" v="4" actId="20577"/>
        <pc:sldMkLst>
          <pc:docMk/>
          <pc:sldMk cId="499650368" sldId="265"/>
        </pc:sldMkLst>
        <pc:spChg chg="mod">
          <ac:chgData name="Robin Drozd" userId="S::robin.drozd@educa-sos.eu::f87611c2-728f-4bc1-a261-49d56b23ce81" providerId="AD" clId="Web-{62617AF0-2B85-E672-7128-21701668406D}" dt="2022-06-23T13:48:24.579" v="4" actId="20577"/>
          <ac:spMkLst>
            <pc:docMk/>
            <pc:sldMk cId="499650368" sldId="265"/>
            <ac:spMk id="3" creationId="{A9700C06-38CA-D489-D368-2509712459D8}"/>
          </ac:spMkLst>
        </pc:spChg>
      </pc:sldChg>
    </pc:docChg>
  </pc:docChgLst>
  <pc:docChgLst>
    <pc:chgData name="Samuel Schickl" userId="S::samuel.schickl@educa-sos.eu::6fc6f752-273a-419e-8e5b-7bbe66d071e9" providerId="AD" clId="Web-{7BAB3EAB-CB11-891D-E251-FB51B9D09B88}"/>
    <pc:docChg chg="modSld">
      <pc:chgData name="Samuel Schickl" userId="S::samuel.schickl@educa-sos.eu::6fc6f752-273a-419e-8e5b-7bbe66d071e9" providerId="AD" clId="Web-{7BAB3EAB-CB11-891D-E251-FB51B9D09B88}" dt="2022-06-23T10:04:03.357" v="0" actId="1076"/>
      <pc:docMkLst>
        <pc:docMk/>
      </pc:docMkLst>
      <pc:sldChg chg="modSp">
        <pc:chgData name="Samuel Schickl" userId="S::samuel.schickl@educa-sos.eu::6fc6f752-273a-419e-8e5b-7bbe66d071e9" providerId="AD" clId="Web-{7BAB3EAB-CB11-891D-E251-FB51B9D09B88}" dt="2022-06-23T10:04:03.357" v="0" actId="1076"/>
        <pc:sldMkLst>
          <pc:docMk/>
          <pc:sldMk cId="3411386400" sldId="263"/>
        </pc:sldMkLst>
        <pc:graphicFrameChg chg="mod">
          <ac:chgData name="Samuel Schickl" userId="S::samuel.schickl@educa-sos.eu::6fc6f752-273a-419e-8e5b-7bbe66d071e9" providerId="AD" clId="Web-{7BAB3EAB-CB11-891D-E251-FB51B9D09B88}" dt="2022-06-23T10:04:03.357" v="0" actId="1076"/>
          <ac:graphicFrameMkLst>
            <pc:docMk/>
            <pc:sldMk cId="3411386400" sldId="263"/>
            <ac:graphicFrameMk id="4" creationId="{A1F20FC9-9C91-B8D9-0A22-34FB218FEABE}"/>
          </ac:graphicFrameMkLst>
        </pc:graphicFrameChg>
      </pc:sldChg>
    </pc:docChg>
  </pc:docChgLst>
  <pc:docChgLst>
    <pc:chgData clId="Web-{62617AF0-2B85-E672-7128-21701668406D}"/>
    <pc:docChg chg="modSld">
      <pc:chgData name="" userId="" providerId="" clId="Web-{62617AF0-2B85-E672-7128-21701668406D}" dt="2022-06-23T13:46:30.857" v="1" actId="20577"/>
      <pc:docMkLst>
        <pc:docMk/>
      </pc:docMkLst>
      <pc:sldChg chg="modSp">
        <pc:chgData name="" userId="" providerId="" clId="Web-{62617AF0-2B85-E672-7128-21701668406D}" dt="2022-06-23T13:46:30.857" v="1" actId="20577"/>
        <pc:sldMkLst>
          <pc:docMk/>
          <pc:sldMk cId="2926520603" sldId="261"/>
        </pc:sldMkLst>
        <pc:spChg chg="mod">
          <ac:chgData name="" userId="" providerId="" clId="Web-{62617AF0-2B85-E672-7128-21701668406D}" dt="2022-06-23T13:46:30.857" v="1" actId="20577"/>
          <ac:spMkLst>
            <pc:docMk/>
            <pc:sldMk cId="2926520603" sldId="261"/>
            <ac:spMk id="3" creationId="{CB004BD5-3D62-A0E0-C50C-EB7FFD21EDC8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F1F74-2A60-4CF5-9625-510092136A3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4100A34-D40C-4A35-B458-E2D8B6436BF7}">
      <dgm:prSet phldr="0"/>
      <dgm:spPr/>
      <dgm:t>
        <a:bodyPr/>
        <a:lstStyle/>
        <a:p>
          <a:r>
            <a:rPr lang="cs-CZ">
              <a:latin typeface="Rockwell Condensed" panose="02060603050405020104"/>
            </a:rPr>
            <a:t>Místo</a:t>
          </a:r>
          <a:endParaRPr lang="cs-CZ"/>
        </a:p>
      </dgm:t>
    </dgm:pt>
    <dgm:pt modelId="{80B4DDC5-BD7C-4644-A34A-7FE8EDC4191F}" type="parTrans" cxnId="{8C5125DE-91EF-49EE-BA2A-A24630B6ADFC}">
      <dgm:prSet/>
      <dgm:spPr/>
      <dgm:t>
        <a:bodyPr/>
        <a:lstStyle/>
        <a:p>
          <a:endParaRPr lang="en-US"/>
        </a:p>
      </dgm:t>
    </dgm:pt>
    <dgm:pt modelId="{F837B68E-55CF-4C8A-9376-48E0FD2EE194}" type="sibTrans" cxnId="{8C5125DE-91EF-49EE-BA2A-A24630B6ADFC}">
      <dgm:prSet/>
      <dgm:spPr/>
      <dgm:t>
        <a:bodyPr/>
        <a:lstStyle/>
        <a:p>
          <a:endParaRPr lang="en-US"/>
        </a:p>
      </dgm:t>
    </dgm:pt>
    <dgm:pt modelId="{5BEE47BF-1645-4DB4-A7CF-10A40861B2FD}">
      <dgm:prSet/>
      <dgm:spPr/>
      <dgm:t>
        <a:bodyPr/>
        <a:lstStyle/>
        <a:p>
          <a:pPr rtl="0"/>
          <a:r>
            <a:rPr lang="cs-CZ">
              <a:latin typeface="Rockwell Condensed" panose="02060603050405020104"/>
            </a:rPr>
            <a:t>Trvání pobytu</a:t>
          </a:r>
          <a:endParaRPr lang="en-US"/>
        </a:p>
      </dgm:t>
    </dgm:pt>
    <dgm:pt modelId="{8CF652DA-B8F4-43FE-A6F3-1671CD222E72}" type="parTrans" cxnId="{9543A9F9-B755-4084-B706-238411796167}">
      <dgm:prSet/>
      <dgm:spPr/>
      <dgm:t>
        <a:bodyPr/>
        <a:lstStyle/>
        <a:p>
          <a:endParaRPr lang="en-US"/>
        </a:p>
      </dgm:t>
    </dgm:pt>
    <dgm:pt modelId="{9EC2977C-C50F-4625-9184-20216DF798AF}" type="sibTrans" cxnId="{9543A9F9-B755-4084-B706-238411796167}">
      <dgm:prSet/>
      <dgm:spPr/>
      <dgm:t>
        <a:bodyPr/>
        <a:lstStyle/>
        <a:p>
          <a:endParaRPr lang="en-US"/>
        </a:p>
      </dgm:t>
    </dgm:pt>
    <dgm:pt modelId="{881C10DA-0B12-45B1-961F-1972CBBC6B13}">
      <dgm:prSet/>
      <dgm:spPr/>
      <dgm:t>
        <a:bodyPr/>
        <a:lstStyle/>
        <a:p>
          <a:r>
            <a:rPr lang="cs-CZ">
              <a:latin typeface="Rockwell Condensed" panose="02060603050405020104"/>
            </a:rPr>
            <a:t>Firma</a:t>
          </a:r>
          <a:endParaRPr lang="en-US"/>
        </a:p>
      </dgm:t>
    </dgm:pt>
    <dgm:pt modelId="{12581D85-47C6-4C02-A84A-A8940F173CA6}" type="parTrans" cxnId="{E060C081-7E00-4129-855B-A0079DEEDCCF}">
      <dgm:prSet/>
      <dgm:spPr/>
      <dgm:t>
        <a:bodyPr/>
        <a:lstStyle/>
        <a:p>
          <a:endParaRPr lang="en-US"/>
        </a:p>
      </dgm:t>
    </dgm:pt>
    <dgm:pt modelId="{775CCAC0-5CB8-4E17-BD81-025B1EFAC755}" type="sibTrans" cxnId="{E060C081-7E00-4129-855B-A0079DEEDCCF}">
      <dgm:prSet/>
      <dgm:spPr/>
      <dgm:t>
        <a:bodyPr/>
        <a:lstStyle/>
        <a:p>
          <a:endParaRPr lang="en-US"/>
        </a:p>
      </dgm:t>
    </dgm:pt>
    <dgm:pt modelId="{94EDCF60-3959-4516-9AD7-915E408E5143}">
      <dgm:prSet phldr="0"/>
      <dgm:spPr/>
      <dgm:t>
        <a:bodyPr/>
        <a:lstStyle/>
        <a:p>
          <a:pPr rtl="0"/>
          <a:r>
            <a:rPr lang="cs-CZ"/>
            <a:t>Organizační struktura firmy</a:t>
          </a:r>
        </a:p>
      </dgm:t>
    </dgm:pt>
    <dgm:pt modelId="{AB4D5A20-9B83-4128-A9A8-F23D32D8247A}" type="parTrans" cxnId="{7B27F968-7FB7-4DAD-A7CB-22EFB72E8499}">
      <dgm:prSet/>
      <dgm:spPr/>
      <dgm:t>
        <a:bodyPr/>
        <a:lstStyle/>
        <a:p>
          <a:endParaRPr lang="en-US"/>
        </a:p>
      </dgm:t>
    </dgm:pt>
    <dgm:pt modelId="{98813484-A77F-4C17-A026-576C8ABB30F6}" type="sibTrans" cxnId="{7B27F968-7FB7-4DAD-A7CB-22EFB72E8499}">
      <dgm:prSet/>
      <dgm:spPr/>
      <dgm:t>
        <a:bodyPr/>
        <a:lstStyle/>
        <a:p>
          <a:endParaRPr lang="en-US"/>
        </a:p>
      </dgm:t>
    </dgm:pt>
    <dgm:pt modelId="{DE5062D7-4BD5-4272-8577-44868059E1FF}">
      <dgm:prSet phldr="0"/>
      <dgm:spPr/>
      <dgm:t>
        <a:bodyPr/>
        <a:lstStyle/>
        <a:p>
          <a:pPr rtl="0"/>
          <a:r>
            <a:rPr lang="cs-CZ"/>
            <a:t>Popis činností</a:t>
          </a:r>
        </a:p>
      </dgm:t>
    </dgm:pt>
    <dgm:pt modelId="{394E09EA-B692-4BF0-8A8E-993D4486E9F0}" type="parTrans" cxnId="{3651A1B6-CBD7-4F90-9B63-295BA220B41A}">
      <dgm:prSet/>
      <dgm:spPr/>
      <dgm:t>
        <a:bodyPr/>
        <a:lstStyle/>
        <a:p>
          <a:endParaRPr lang="en-US"/>
        </a:p>
      </dgm:t>
    </dgm:pt>
    <dgm:pt modelId="{526D87D6-A81B-43A9-A388-06E81D863198}" type="sibTrans" cxnId="{3651A1B6-CBD7-4F90-9B63-295BA220B41A}">
      <dgm:prSet/>
      <dgm:spPr/>
      <dgm:t>
        <a:bodyPr/>
        <a:lstStyle/>
        <a:p>
          <a:endParaRPr lang="en-US"/>
        </a:p>
      </dgm:t>
    </dgm:pt>
    <dgm:pt modelId="{08EAC4C2-7971-4A99-AE78-96AF6F02B4CE}">
      <dgm:prSet/>
      <dgm:spPr/>
      <dgm:t>
        <a:bodyPr/>
        <a:lstStyle/>
        <a:p>
          <a:r>
            <a:rPr lang="cs-CZ"/>
            <a:t>Volnočasové aktivity</a:t>
          </a:r>
          <a:endParaRPr lang="en-US"/>
        </a:p>
      </dgm:t>
    </dgm:pt>
    <dgm:pt modelId="{EDB87585-6F8B-4708-862D-64E361F34505}" type="parTrans" cxnId="{66E429C3-1D5D-43A7-85EE-B26FE1C9B783}">
      <dgm:prSet/>
      <dgm:spPr/>
      <dgm:t>
        <a:bodyPr/>
        <a:lstStyle/>
        <a:p>
          <a:endParaRPr lang="en-US"/>
        </a:p>
      </dgm:t>
    </dgm:pt>
    <dgm:pt modelId="{03C7D344-9D2E-4641-A303-E02438BD30DA}" type="sibTrans" cxnId="{66E429C3-1D5D-43A7-85EE-B26FE1C9B783}">
      <dgm:prSet/>
      <dgm:spPr/>
      <dgm:t>
        <a:bodyPr/>
        <a:lstStyle/>
        <a:p>
          <a:endParaRPr lang="en-US"/>
        </a:p>
      </dgm:t>
    </dgm:pt>
    <dgm:pt modelId="{84AEC466-D0BC-4135-85A1-2EB982162885}">
      <dgm:prSet/>
      <dgm:spPr/>
      <dgm:t>
        <a:bodyPr/>
        <a:lstStyle/>
        <a:p>
          <a:r>
            <a:rPr lang="cs-CZ"/>
            <a:t>Přínos – získané dovednosti</a:t>
          </a:r>
          <a:endParaRPr lang="en-US"/>
        </a:p>
      </dgm:t>
    </dgm:pt>
    <dgm:pt modelId="{3FA018B6-E63B-42D7-9D11-AEDF6357433C}" type="parTrans" cxnId="{12A20E4D-6224-495C-8CDF-1F8A9F892EDF}">
      <dgm:prSet/>
      <dgm:spPr/>
      <dgm:t>
        <a:bodyPr/>
        <a:lstStyle/>
        <a:p>
          <a:endParaRPr lang="en-US"/>
        </a:p>
      </dgm:t>
    </dgm:pt>
    <dgm:pt modelId="{4D116C3C-956A-48A3-BB1A-1B0FB752766D}" type="sibTrans" cxnId="{12A20E4D-6224-495C-8CDF-1F8A9F892EDF}">
      <dgm:prSet/>
      <dgm:spPr/>
      <dgm:t>
        <a:bodyPr/>
        <a:lstStyle/>
        <a:p>
          <a:endParaRPr lang="en-US"/>
        </a:p>
      </dgm:t>
    </dgm:pt>
    <dgm:pt modelId="{59C35A47-BCFA-402D-A661-20E2176F9367}" type="pres">
      <dgm:prSet presAssocID="{B94F1F74-2A60-4CF5-9625-510092136A3D}" presName="linear" presStyleCnt="0">
        <dgm:presLayoutVars>
          <dgm:animLvl val="lvl"/>
          <dgm:resizeHandles val="exact"/>
        </dgm:presLayoutVars>
      </dgm:prSet>
      <dgm:spPr/>
    </dgm:pt>
    <dgm:pt modelId="{981C0D92-C43E-44AF-9EDD-9C997ACAF1CF}" type="pres">
      <dgm:prSet presAssocID="{84100A34-D40C-4A35-B458-E2D8B6436B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DECCFCC-5B39-4CA0-82F4-570317FE2806}" type="pres">
      <dgm:prSet presAssocID="{F837B68E-55CF-4C8A-9376-48E0FD2EE194}" presName="spacer" presStyleCnt="0"/>
      <dgm:spPr/>
    </dgm:pt>
    <dgm:pt modelId="{DAB86263-DC46-409D-99EA-94EB846CD5BB}" type="pres">
      <dgm:prSet presAssocID="{5BEE47BF-1645-4DB4-A7CF-10A40861B2F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954CB77-2248-4802-9F06-812645572290}" type="pres">
      <dgm:prSet presAssocID="{9EC2977C-C50F-4625-9184-20216DF798AF}" presName="spacer" presStyleCnt="0"/>
      <dgm:spPr/>
    </dgm:pt>
    <dgm:pt modelId="{A3D8A1BB-4D81-4A5E-B849-6C07BBEBBD00}" type="pres">
      <dgm:prSet presAssocID="{881C10DA-0B12-45B1-961F-1972CBBC6B1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7E32D69-E20D-4190-BC7C-AF2ED16C5D8A}" type="pres">
      <dgm:prSet presAssocID="{775CCAC0-5CB8-4E17-BD81-025B1EFAC755}" presName="spacer" presStyleCnt="0"/>
      <dgm:spPr/>
    </dgm:pt>
    <dgm:pt modelId="{118528AB-ED60-40D2-B609-4BD2098C485F}" type="pres">
      <dgm:prSet presAssocID="{94EDCF60-3959-4516-9AD7-915E408E514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23A1F5E-2E4C-458F-AB0F-EC54A103F9BE}" type="pres">
      <dgm:prSet presAssocID="{98813484-A77F-4C17-A026-576C8ABB30F6}" presName="spacer" presStyleCnt="0"/>
      <dgm:spPr/>
    </dgm:pt>
    <dgm:pt modelId="{DF4F3B91-F669-40B1-B893-7D96519B244D}" type="pres">
      <dgm:prSet presAssocID="{DE5062D7-4BD5-4272-8577-44868059E1F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6CEE54C-658B-4203-A514-E888D7F0D698}" type="pres">
      <dgm:prSet presAssocID="{526D87D6-A81B-43A9-A388-06E81D863198}" presName="spacer" presStyleCnt="0"/>
      <dgm:spPr/>
    </dgm:pt>
    <dgm:pt modelId="{6897AC5D-E6D6-4F7E-83D5-71B3D9A60760}" type="pres">
      <dgm:prSet presAssocID="{08EAC4C2-7971-4A99-AE78-96AF6F02B4C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C44EC2F-6735-4432-A56A-74819AE4AAC1}" type="pres">
      <dgm:prSet presAssocID="{03C7D344-9D2E-4641-A303-E02438BD30DA}" presName="spacer" presStyleCnt="0"/>
      <dgm:spPr/>
    </dgm:pt>
    <dgm:pt modelId="{EFDE1F34-43D8-4E3B-88C3-B94F01F8F2AC}" type="pres">
      <dgm:prSet presAssocID="{84AEC466-D0BC-4135-85A1-2EB98216288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531180C-1059-4BE9-A754-67FD60179F8B}" type="presOf" srcId="{84100A34-D40C-4A35-B458-E2D8B6436BF7}" destId="{981C0D92-C43E-44AF-9EDD-9C997ACAF1CF}" srcOrd="0" destOrd="0" presId="urn:microsoft.com/office/officeart/2005/8/layout/vList2"/>
    <dgm:cxn modelId="{7B27F968-7FB7-4DAD-A7CB-22EFB72E8499}" srcId="{B94F1F74-2A60-4CF5-9625-510092136A3D}" destId="{94EDCF60-3959-4516-9AD7-915E408E5143}" srcOrd="3" destOrd="0" parTransId="{AB4D5A20-9B83-4128-A9A8-F23D32D8247A}" sibTransId="{98813484-A77F-4C17-A026-576C8ABB30F6}"/>
    <dgm:cxn modelId="{12A20E4D-6224-495C-8CDF-1F8A9F892EDF}" srcId="{B94F1F74-2A60-4CF5-9625-510092136A3D}" destId="{84AEC466-D0BC-4135-85A1-2EB982162885}" srcOrd="6" destOrd="0" parTransId="{3FA018B6-E63B-42D7-9D11-AEDF6357433C}" sibTransId="{4D116C3C-956A-48A3-BB1A-1B0FB752766D}"/>
    <dgm:cxn modelId="{AEB45578-711C-45D1-9646-FEF820150BA0}" type="presOf" srcId="{84AEC466-D0BC-4135-85A1-2EB982162885}" destId="{EFDE1F34-43D8-4E3B-88C3-B94F01F8F2AC}" srcOrd="0" destOrd="0" presId="urn:microsoft.com/office/officeart/2005/8/layout/vList2"/>
    <dgm:cxn modelId="{F9F0107C-9E85-49C6-AEB5-C982A9AE71D7}" type="presOf" srcId="{94EDCF60-3959-4516-9AD7-915E408E5143}" destId="{118528AB-ED60-40D2-B609-4BD2098C485F}" srcOrd="0" destOrd="0" presId="urn:microsoft.com/office/officeart/2005/8/layout/vList2"/>
    <dgm:cxn modelId="{E060C081-7E00-4129-855B-A0079DEEDCCF}" srcId="{B94F1F74-2A60-4CF5-9625-510092136A3D}" destId="{881C10DA-0B12-45B1-961F-1972CBBC6B13}" srcOrd="2" destOrd="0" parTransId="{12581D85-47C6-4C02-A84A-A8940F173CA6}" sibTransId="{775CCAC0-5CB8-4E17-BD81-025B1EFAC755}"/>
    <dgm:cxn modelId="{3651A1B6-CBD7-4F90-9B63-295BA220B41A}" srcId="{B94F1F74-2A60-4CF5-9625-510092136A3D}" destId="{DE5062D7-4BD5-4272-8577-44868059E1FF}" srcOrd="4" destOrd="0" parTransId="{394E09EA-B692-4BF0-8A8E-993D4486E9F0}" sibTransId="{526D87D6-A81B-43A9-A388-06E81D863198}"/>
    <dgm:cxn modelId="{F7566BBE-464A-4F39-B629-C47989A3E6C9}" type="presOf" srcId="{B94F1F74-2A60-4CF5-9625-510092136A3D}" destId="{59C35A47-BCFA-402D-A661-20E2176F9367}" srcOrd="0" destOrd="0" presId="urn:microsoft.com/office/officeart/2005/8/layout/vList2"/>
    <dgm:cxn modelId="{66E429C3-1D5D-43A7-85EE-B26FE1C9B783}" srcId="{B94F1F74-2A60-4CF5-9625-510092136A3D}" destId="{08EAC4C2-7971-4A99-AE78-96AF6F02B4CE}" srcOrd="5" destOrd="0" parTransId="{EDB87585-6F8B-4708-862D-64E361F34505}" sibTransId="{03C7D344-9D2E-4641-A303-E02438BD30DA}"/>
    <dgm:cxn modelId="{FBFAFCDA-12C2-4203-8B9D-FDFE971CD99D}" type="presOf" srcId="{DE5062D7-4BD5-4272-8577-44868059E1FF}" destId="{DF4F3B91-F669-40B1-B893-7D96519B244D}" srcOrd="0" destOrd="0" presId="urn:microsoft.com/office/officeart/2005/8/layout/vList2"/>
    <dgm:cxn modelId="{8C5125DE-91EF-49EE-BA2A-A24630B6ADFC}" srcId="{B94F1F74-2A60-4CF5-9625-510092136A3D}" destId="{84100A34-D40C-4A35-B458-E2D8B6436BF7}" srcOrd="0" destOrd="0" parTransId="{80B4DDC5-BD7C-4644-A34A-7FE8EDC4191F}" sibTransId="{F837B68E-55CF-4C8A-9376-48E0FD2EE194}"/>
    <dgm:cxn modelId="{C33617E0-9C4A-4BDA-B1D4-D62181BC7DB0}" type="presOf" srcId="{5BEE47BF-1645-4DB4-A7CF-10A40861B2FD}" destId="{DAB86263-DC46-409D-99EA-94EB846CD5BB}" srcOrd="0" destOrd="0" presId="urn:microsoft.com/office/officeart/2005/8/layout/vList2"/>
    <dgm:cxn modelId="{2B7BA6E9-39A1-44C5-8578-6F58DF1367A0}" type="presOf" srcId="{08EAC4C2-7971-4A99-AE78-96AF6F02B4CE}" destId="{6897AC5D-E6D6-4F7E-83D5-71B3D9A60760}" srcOrd="0" destOrd="0" presId="urn:microsoft.com/office/officeart/2005/8/layout/vList2"/>
    <dgm:cxn modelId="{9543A9F9-B755-4084-B706-238411796167}" srcId="{B94F1F74-2A60-4CF5-9625-510092136A3D}" destId="{5BEE47BF-1645-4DB4-A7CF-10A40861B2FD}" srcOrd="1" destOrd="0" parTransId="{8CF652DA-B8F4-43FE-A6F3-1671CD222E72}" sibTransId="{9EC2977C-C50F-4625-9184-20216DF798AF}"/>
    <dgm:cxn modelId="{7E3562FC-97CB-4D32-9018-CAF319694D8C}" type="presOf" srcId="{881C10DA-0B12-45B1-961F-1972CBBC6B13}" destId="{A3D8A1BB-4D81-4A5E-B849-6C07BBEBBD00}" srcOrd="0" destOrd="0" presId="urn:microsoft.com/office/officeart/2005/8/layout/vList2"/>
    <dgm:cxn modelId="{865678CE-8524-40D3-B06B-6DBA8135C25C}" type="presParOf" srcId="{59C35A47-BCFA-402D-A661-20E2176F9367}" destId="{981C0D92-C43E-44AF-9EDD-9C997ACAF1CF}" srcOrd="0" destOrd="0" presId="urn:microsoft.com/office/officeart/2005/8/layout/vList2"/>
    <dgm:cxn modelId="{068987C2-4331-4ABF-884A-881C8AEB4B2B}" type="presParOf" srcId="{59C35A47-BCFA-402D-A661-20E2176F9367}" destId="{EDECCFCC-5B39-4CA0-82F4-570317FE2806}" srcOrd="1" destOrd="0" presId="urn:microsoft.com/office/officeart/2005/8/layout/vList2"/>
    <dgm:cxn modelId="{411D0C25-2EE2-4D2A-933E-36D76494B18B}" type="presParOf" srcId="{59C35A47-BCFA-402D-A661-20E2176F9367}" destId="{DAB86263-DC46-409D-99EA-94EB846CD5BB}" srcOrd="2" destOrd="0" presId="urn:microsoft.com/office/officeart/2005/8/layout/vList2"/>
    <dgm:cxn modelId="{4235676D-1D19-4CD8-AE75-BBC765825718}" type="presParOf" srcId="{59C35A47-BCFA-402D-A661-20E2176F9367}" destId="{5954CB77-2248-4802-9F06-812645572290}" srcOrd="3" destOrd="0" presId="urn:microsoft.com/office/officeart/2005/8/layout/vList2"/>
    <dgm:cxn modelId="{9BDA7D4B-68C8-451B-BE60-39A91E98740F}" type="presParOf" srcId="{59C35A47-BCFA-402D-A661-20E2176F9367}" destId="{A3D8A1BB-4D81-4A5E-B849-6C07BBEBBD00}" srcOrd="4" destOrd="0" presId="urn:microsoft.com/office/officeart/2005/8/layout/vList2"/>
    <dgm:cxn modelId="{37835FAD-2D62-48DE-BBDC-4B71661975D6}" type="presParOf" srcId="{59C35A47-BCFA-402D-A661-20E2176F9367}" destId="{B7E32D69-E20D-4190-BC7C-AF2ED16C5D8A}" srcOrd="5" destOrd="0" presId="urn:microsoft.com/office/officeart/2005/8/layout/vList2"/>
    <dgm:cxn modelId="{666B4462-2FA4-4AE6-90BE-F4EBAA27264B}" type="presParOf" srcId="{59C35A47-BCFA-402D-A661-20E2176F9367}" destId="{118528AB-ED60-40D2-B609-4BD2098C485F}" srcOrd="6" destOrd="0" presId="urn:microsoft.com/office/officeart/2005/8/layout/vList2"/>
    <dgm:cxn modelId="{0550E045-0A62-4990-9084-C52CF1823A42}" type="presParOf" srcId="{59C35A47-BCFA-402D-A661-20E2176F9367}" destId="{723A1F5E-2E4C-458F-AB0F-EC54A103F9BE}" srcOrd="7" destOrd="0" presId="urn:microsoft.com/office/officeart/2005/8/layout/vList2"/>
    <dgm:cxn modelId="{11511E5A-2060-4F1A-9A39-EF77F0952B3C}" type="presParOf" srcId="{59C35A47-BCFA-402D-A661-20E2176F9367}" destId="{DF4F3B91-F669-40B1-B893-7D96519B244D}" srcOrd="8" destOrd="0" presId="urn:microsoft.com/office/officeart/2005/8/layout/vList2"/>
    <dgm:cxn modelId="{F1D6D8EC-DB3B-4AB6-8525-BD1AA3917246}" type="presParOf" srcId="{59C35A47-BCFA-402D-A661-20E2176F9367}" destId="{96CEE54C-658B-4203-A514-E888D7F0D698}" srcOrd="9" destOrd="0" presId="urn:microsoft.com/office/officeart/2005/8/layout/vList2"/>
    <dgm:cxn modelId="{19EB6D86-2E21-48F4-B344-353A5BC82354}" type="presParOf" srcId="{59C35A47-BCFA-402D-A661-20E2176F9367}" destId="{6897AC5D-E6D6-4F7E-83D5-71B3D9A60760}" srcOrd="10" destOrd="0" presId="urn:microsoft.com/office/officeart/2005/8/layout/vList2"/>
    <dgm:cxn modelId="{A8623E83-401F-4309-BF8E-00F4FB4BF764}" type="presParOf" srcId="{59C35A47-BCFA-402D-A661-20E2176F9367}" destId="{8C44EC2F-6735-4432-A56A-74819AE4AAC1}" srcOrd="11" destOrd="0" presId="urn:microsoft.com/office/officeart/2005/8/layout/vList2"/>
    <dgm:cxn modelId="{CE03F0C6-6057-4357-9FB4-3C851095E89A}" type="presParOf" srcId="{59C35A47-BCFA-402D-A661-20E2176F9367}" destId="{EFDE1F34-43D8-4E3B-88C3-B94F01F8F2A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84EE80-BAB5-462E-B86A-47503CB777D6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BDA8203E-F26D-48F5-8C5B-535AEF375C1B}">
      <dgm:prSet phldrT="[Text]" phldr="0"/>
      <dgm:spPr/>
      <dgm:t>
        <a:bodyPr/>
        <a:lstStyle/>
        <a:p>
          <a:pPr rtl="0"/>
          <a:r>
            <a:rPr lang="cs-CZ">
              <a:latin typeface="Rockwell Condensed" panose="02060603050405020104"/>
            </a:rPr>
            <a:t>CEO - </a:t>
          </a:r>
          <a:r>
            <a:rPr lang="cs-CZ" u="none"/>
            <a:t>Torbjörn Magnusson</a:t>
          </a:r>
        </a:p>
      </dgm:t>
    </dgm:pt>
    <dgm:pt modelId="{AA5C4DF3-BFC9-433A-ADDB-A1C57FE88E3E}" type="parTrans" cxnId="{F699D7AD-653F-410B-9933-E594812926B8}">
      <dgm:prSet/>
      <dgm:spPr/>
      <dgm:t>
        <a:bodyPr/>
        <a:lstStyle/>
        <a:p>
          <a:endParaRPr lang="cs-CZ"/>
        </a:p>
      </dgm:t>
    </dgm:pt>
    <dgm:pt modelId="{D213A1F0-C11F-4678-A205-2EB60D64D492}" type="sibTrans" cxnId="{F699D7AD-653F-410B-9933-E594812926B8}">
      <dgm:prSet/>
      <dgm:spPr/>
      <dgm:t>
        <a:bodyPr/>
        <a:lstStyle/>
        <a:p>
          <a:endParaRPr lang="cs-CZ"/>
        </a:p>
      </dgm:t>
    </dgm:pt>
    <dgm:pt modelId="{E8A4F176-CE77-4C24-9403-62CCD076142D}">
      <dgm:prSet phldrT="[Text]" phldr="0"/>
      <dgm:spPr/>
      <dgm:t>
        <a:bodyPr/>
        <a:lstStyle/>
        <a:p>
          <a:pPr rtl="0"/>
          <a:r>
            <a:rPr lang="cs-CZ" err="1">
              <a:latin typeface="Rockwell Condensed" panose="02060603050405020104"/>
            </a:rPr>
            <a:t>Section</a:t>
          </a:r>
          <a:r>
            <a:rPr lang="cs-CZ">
              <a:latin typeface="Rockwell Condensed" panose="02060603050405020104"/>
            </a:rPr>
            <a:t> manager - </a:t>
          </a:r>
          <a:r>
            <a:rPr lang="cs-CZ" err="1"/>
            <a:t>Māris</a:t>
          </a:r>
          <a:r>
            <a:rPr lang="cs-CZ">
              <a:latin typeface="Rockwell Condensed" panose="02060603050405020104"/>
            </a:rPr>
            <a:t> </a:t>
          </a:r>
          <a:r>
            <a:rPr lang="cs-CZ" err="1">
              <a:latin typeface="Rockwell Condensed" panose="02060603050405020104"/>
            </a:rPr>
            <a:t>Lazdinš</a:t>
          </a:r>
          <a:endParaRPr lang="cs-CZ"/>
        </a:p>
      </dgm:t>
    </dgm:pt>
    <dgm:pt modelId="{0E3B73BE-9F08-4C40-BCFA-F22CB9F18DF1}" type="parTrans" cxnId="{5E9D4210-0222-49C2-8503-EC211BD6A27C}">
      <dgm:prSet/>
      <dgm:spPr/>
      <dgm:t>
        <a:bodyPr/>
        <a:lstStyle/>
        <a:p>
          <a:endParaRPr lang="cs-CZ"/>
        </a:p>
      </dgm:t>
    </dgm:pt>
    <dgm:pt modelId="{120F5E2A-4E65-471B-8BA7-6F33B50191FA}" type="sibTrans" cxnId="{5E9D4210-0222-49C2-8503-EC211BD6A27C}">
      <dgm:prSet/>
      <dgm:spPr/>
      <dgm:t>
        <a:bodyPr/>
        <a:lstStyle/>
        <a:p>
          <a:endParaRPr lang="cs-CZ"/>
        </a:p>
      </dgm:t>
    </dgm:pt>
    <dgm:pt modelId="{FB6CA46D-94F5-492B-84F8-9F9FA9E944B3}">
      <dgm:prSet phldrT="[Text]" phldr="0"/>
      <dgm:spPr/>
      <dgm:t>
        <a:bodyPr/>
        <a:lstStyle/>
        <a:p>
          <a:pPr rtl="0"/>
          <a:r>
            <a:rPr lang="cs-CZ" err="1">
              <a:latin typeface="Rockwell Condensed" panose="02060603050405020104"/>
            </a:rPr>
            <a:t>Worker</a:t>
          </a:r>
          <a:r>
            <a:rPr lang="cs-CZ">
              <a:latin typeface="Rockwell Condensed" panose="02060603050405020104"/>
            </a:rPr>
            <a:t> – </a:t>
          </a:r>
          <a:r>
            <a:rPr lang="cs-CZ" err="1">
              <a:latin typeface="Rockwell Condensed" panose="02060603050405020104"/>
            </a:rPr>
            <a:t>Kaspars</a:t>
          </a:r>
          <a:r>
            <a:rPr lang="cs-CZ">
              <a:latin typeface="Rockwell Condensed" panose="02060603050405020104"/>
            </a:rPr>
            <a:t> </a:t>
          </a:r>
          <a:r>
            <a:rPr lang="cs-CZ" err="1">
              <a:latin typeface="Rockwell Condensed" panose="02060603050405020104"/>
            </a:rPr>
            <a:t>Leitis</a:t>
          </a:r>
          <a:endParaRPr lang="cs-CZ" err="1"/>
        </a:p>
      </dgm:t>
    </dgm:pt>
    <dgm:pt modelId="{6F6C3454-5554-480F-AC4E-91F4DF08A436}" type="parTrans" cxnId="{BEE61B90-551B-4286-9419-5AFFFC1DF8EF}">
      <dgm:prSet/>
      <dgm:spPr/>
      <dgm:t>
        <a:bodyPr/>
        <a:lstStyle/>
        <a:p>
          <a:endParaRPr lang="cs-CZ"/>
        </a:p>
      </dgm:t>
    </dgm:pt>
    <dgm:pt modelId="{46808B55-7642-41B5-BC63-FAC0BD99DE17}" type="sibTrans" cxnId="{BEE61B90-551B-4286-9419-5AFFFC1DF8EF}">
      <dgm:prSet/>
      <dgm:spPr/>
      <dgm:t>
        <a:bodyPr/>
        <a:lstStyle/>
        <a:p>
          <a:endParaRPr lang="cs-CZ"/>
        </a:p>
      </dgm:t>
    </dgm:pt>
    <dgm:pt modelId="{69455F44-B304-4CD2-871F-2E581FA1275D}">
      <dgm:prSet phldrT="[Text]" phldr="0"/>
      <dgm:spPr/>
      <dgm:t>
        <a:bodyPr/>
        <a:lstStyle/>
        <a:p>
          <a:r>
            <a:rPr lang="cs-CZ" err="1">
              <a:latin typeface="Rockwell Condensed" panose="02060603050405020104"/>
            </a:rPr>
            <a:t>Worker</a:t>
          </a:r>
          <a:endParaRPr lang="cs-CZ"/>
        </a:p>
      </dgm:t>
    </dgm:pt>
    <dgm:pt modelId="{31E7B654-68DD-4F4B-BB61-DF83D0E0C56F}" type="parTrans" cxnId="{C8126DF4-B2F7-4772-B9B3-E9BB2B5F0F28}">
      <dgm:prSet/>
      <dgm:spPr/>
      <dgm:t>
        <a:bodyPr/>
        <a:lstStyle/>
        <a:p>
          <a:endParaRPr lang="cs-CZ"/>
        </a:p>
      </dgm:t>
    </dgm:pt>
    <dgm:pt modelId="{F04DAF42-B3E5-4100-924A-003CBD5EC101}" type="sibTrans" cxnId="{C8126DF4-B2F7-4772-B9B3-E9BB2B5F0F28}">
      <dgm:prSet/>
      <dgm:spPr/>
      <dgm:t>
        <a:bodyPr/>
        <a:lstStyle/>
        <a:p>
          <a:endParaRPr lang="cs-CZ"/>
        </a:p>
      </dgm:t>
    </dgm:pt>
    <dgm:pt modelId="{5F9ABF49-D72D-4E33-97EA-3BCB1AAC58AE}">
      <dgm:prSet phldrT="[Text]" phldr="0"/>
      <dgm:spPr/>
      <dgm:t>
        <a:bodyPr/>
        <a:lstStyle/>
        <a:p>
          <a:pPr rtl="0"/>
          <a:r>
            <a:rPr lang="cs-CZ" err="1">
              <a:latin typeface="Rockwell Condensed" panose="02060603050405020104"/>
            </a:rPr>
            <a:t>Section</a:t>
          </a:r>
          <a:r>
            <a:rPr lang="cs-CZ">
              <a:latin typeface="Rockwell Condensed" panose="02060603050405020104"/>
            </a:rPr>
            <a:t> manager</a:t>
          </a:r>
          <a:endParaRPr lang="cs-CZ"/>
        </a:p>
      </dgm:t>
    </dgm:pt>
    <dgm:pt modelId="{059C146A-AB99-43BE-B581-CF6EF6EAEF1E}" type="parTrans" cxnId="{3C946324-35D8-428F-AFB5-5318FE0ED6E2}">
      <dgm:prSet/>
      <dgm:spPr/>
      <dgm:t>
        <a:bodyPr/>
        <a:lstStyle/>
        <a:p>
          <a:endParaRPr lang="cs-CZ"/>
        </a:p>
      </dgm:t>
    </dgm:pt>
    <dgm:pt modelId="{3FB67790-9CED-4731-AD4E-52132E2BC31B}" type="sibTrans" cxnId="{3C946324-35D8-428F-AFB5-5318FE0ED6E2}">
      <dgm:prSet/>
      <dgm:spPr/>
      <dgm:t>
        <a:bodyPr/>
        <a:lstStyle/>
        <a:p>
          <a:endParaRPr lang="cs-CZ"/>
        </a:p>
      </dgm:t>
    </dgm:pt>
    <dgm:pt modelId="{11979917-A80F-4A15-9731-82D978358EE5}">
      <dgm:prSet phldr="0"/>
      <dgm:spPr/>
      <dgm:t>
        <a:bodyPr/>
        <a:lstStyle/>
        <a:p>
          <a:pPr rtl="0"/>
          <a:r>
            <a:rPr lang="cs-CZ" err="1">
              <a:latin typeface="Rockwell Condensed" panose="02060603050405020104"/>
            </a:rPr>
            <a:t>Section</a:t>
          </a:r>
          <a:r>
            <a:rPr lang="cs-CZ">
              <a:latin typeface="Rockwell Condensed" panose="02060603050405020104"/>
            </a:rPr>
            <a:t> manager</a:t>
          </a:r>
        </a:p>
      </dgm:t>
    </dgm:pt>
    <dgm:pt modelId="{F58034B2-43E7-4472-88F8-6A7B6BB81696}" type="parTrans" cxnId="{4F8DC9EB-01BF-4ABB-AD24-F92445EE2C2C}">
      <dgm:prSet/>
      <dgm:spPr/>
      <dgm:t>
        <a:bodyPr/>
        <a:lstStyle/>
        <a:p>
          <a:endParaRPr lang="cs-CZ"/>
        </a:p>
      </dgm:t>
    </dgm:pt>
    <dgm:pt modelId="{FA87A6F3-AE33-409C-B872-1D65FD5E041A}" type="sibTrans" cxnId="{4F8DC9EB-01BF-4ABB-AD24-F92445EE2C2C}">
      <dgm:prSet/>
      <dgm:spPr/>
      <dgm:t>
        <a:bodyPr/>
        <a:lstStyle/>
        <a:p>
          <a:endParaRPr lang="en-US"/>
        </a:p>
      </dgm:t>
    </dgm:pt>
    <dgm:pt modelId="{5654FC34-78A5-417F-9C14-D01456AF4A78}">
      <dgm:prSet phldr="0"/>
      <dgm:spPr/>
      <dgm:t>
        <a:bodyPr/>
        <a:lstStyle/>
        <a:p>
          <a:r>
            <a:rPr lang="cs-CZ">
              <a:latin typeface="Rockwell Condensed" panose="02060603050405020104"/>
            </a:rPr>
            <a:t>...</a:t>
          </a:r>
        </a:p>
      </dgm:t>
    </dgm:pt>
    <dgm:pt modelId="{BE9AB625-49B6-4284-A7EA-3CDC348A627D}" type="parTrans" cxnId="{263D5914-54CA-4EF7-8750-FF237565900D}">
      <dgm:prSet/>
      <dgm:spPr/>
      <dgm:t>
        <a:bodyPr/>
        <a:lstStyle/>
        <a:p>
          <a:endParaRPr lang="cs-CZ"/>
        </a:p>
      </dgm:t>
    </dgm:pt>
    <dgm:pt modelId="{C9F0A2FA-946E-4F55-AD06-B05999232C66}" type="sibTrans" cxnId="{263D5914-54CA-4EF7-8750-FF237565900D}">
      <dgm:prSet/>
      <dgm:spPr/>
      <dgm:t>
        <a:bodyPr/>
        <a:lstStyle/>
        <a:p>
          <a:endParaRPr lang="en-US"/>
        </a:p>
      </dgm:t>
    </dgm:pt>
    <dgm:pt modelId="{31AC81C0-6222-4381-8771-61A7EEB25AF5}">
      <dgm:prSet phldr="0"/>
      <dgm:spPr/>
      <dgm:t>
        <a:bodyPr/>
        <a:lstStyle/>
        <a:p>
          <a:r>
            <a:rPr lang="cs-CZ" err="1">
              <a:latin typeface="Rockwell Condensed" panose="02060603050405020104"/>
            </a:rPr>
            <a:t>Worker</a:t>
          </a:r>
          <a:endParaRPr lang="cs-CZ">
            <a:latin typeface="Rockwell Condensed" panose="02060603050405020104"/>
          </a:endParaRPr>
        </a:p>
      </dgm:t>
    </dgm:pt>
    <dgm:pt modelId="{D53E681E-1B8C-4617-9656-EE3B48228EA9}" type="parTrans" cxnId="{74A4786F-DFB7-4183-BBE4-98FF72BC1C8F}">
      <dgm:prSet/>
      <dgm:spPr/>
      <dgm:t>
        <a:bodyPr/>
        <a:lstStyle/>
        <a:p>
          <a:endParaRPr lang="cs-CZ"/>
        </a:p>
      </dgm:t>
    </dgm:pt>
    <dgm:pt modelId="{2BBF7BB7-EC69-4318-A353-38601A345F6E}" type="sibTrans" cxnId="{74A4786F-DFB7-4183-BBE4-98FF72BC1C8F}">
      <dgm:prSet/>
      <dgm:spPr/>
      <dgm:t>
        <a:bodyPr/>
        <a:lstStyle/>
        <a:p>
          <a:endParaRPr lang="en-US"/>
        </a:p>
      </dgm:t>
    </dgm:pt>
    <dgm:pt modelId="{A9A23686-B352-41FF-A00E-9FED19E9D2AA}">
      <dgm:prSet phldr="0"/>
      <dgm:spPr/>
      <dgm:t>
        <a:bodyPr/>
        <a:lstStyle/>
        <a:p>
          <a:r>
            <a:rPr lang="cs-CZ">
              <a:latin typeface="Rockwell Condensed" panose="02060603050405020104"/>
            </a:rPr>
            <a:t>...</a:t>
          </a:r>
        </a:p>
      </dgm:t>
    </dgm:pt>
    <dgm:pt modelId="{C24B804B-A877-4E74-A3BE-824EC0802272}" type="parTrans" cxnId="{FBE21C55-9CBC-4729-8B5A-FA46F8A1F7E0}">
      <dgm:prSet/>
      <dgm:spPr/>
      <dgm:t>
        <a:bodyPr/>
        <a:lstStyle/>
        <a:p>
          <a:endParaRPr lang="cs-CZ"/>
        </a:p>
      </dgm:t>
    </dgm:pt>
    <dgm:pt modelId="{757A1C4D-B1F2-46FA-BC63-01CF6AB1A590}" type="sibTrans" cxnId="{FBE21C55-9CBC-4729-8B5A-FA46F8A1F7E0}">
      <dgm:prSet/>
      <dgm:spPr/>
      <dgm:t>
        <a:bodyPr/>
        <a:lstStyle/>
        <a:p>
          <a:endParaRPr lang="en-US"/>
        </a:p>
      </dgm:t>
    </dgm:pt>
    <dgm:pt modelId="{33DE1EA2-402A-4789-8527-E8DCCED39E47}">
      <dgm:prSet phldr="0"/>
      <dgm:spPr/>
      <dgm:t>
        <a:bodyPr/>
        <a:lstStyle/>
        <a:p>
          <a:pPr rtl="0"/>
          <a:r>
            <a:rPr lang="cs-CZ">
              <a:latin typeface="Rockwell Condensed" panose="02060603050405020104"/>
            </a:rPr>
            <a:t>ERASMUS+ studenti </a:t>
          </a:r>
        </a:p>
      </dgm:t>
    </dgm:pt>
    <dgm:pt modelId="{F40B2A17-2D7E-4AB5-A875-69244CC0641D}" type="parTrans" cxnId="{79C92ACA-C68B-4897-B26F-CBE9A9757078}">
      <dgm:prSet/>
      <dgm:spPr/>
      <dgm:t>
        <a:bodyPr/>
        <a:lstStyle/>
        <a:p>
          <a:endParaRPr lang="cs-CZ"/>
        </a:p>
      </dgm:t>
    </dgm:pt>
    <dgm:pt modelId="{B4D2B236-D3D1-4DB7-9552-E7EE54499416}" type="sibTrans" cxnId="{79C92ACA-C68B-4897-B26F-CBE9A9757078}">
      <dgm:prSet/>
      <dgm:spPr/>
      <dgm:t>
        <a:bodyPr/>
        <a:lstStyle/>
        <a:p>
          <a:endParaRPr lang="en-US"/>
        </a:p>
      </dgm:t>
    </dgm:pt>
    <dgm:pt modelId="{BF342040-FF0A-4113-9DD5-10B544F451CF}" type="pres">
      <dgm:prSet presAssocID="{6884EE80-BAB5-462E-B86A-47503CB777D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C22DFAF-4313-40E1-A43F-B85FB593C8B6}" type="pres">
      <dgm:prSet presAssocID="{BDA8203E-F26D-48F5-8C5B-535AEF375C1B}" presName="root1" presStyleCnt="0"/>
      <dgm:spPr/>
    </dgm:pt>
    <dgm:pt modelId="{D75B987B-37DB-4799-84CD-D2F004545CF4}" type="pres">
      <dgm:prSet presAssocID="{BDA8203E-F26D-48F5-8C5B-535AEF375C1B}" presName="LevelOneTextNode" presStyleLbl="node0" presStyleIdx="0" presStyleCnt="1">
        <dgm:presLayoutVars>
          <dgm:chPref val="3"/>
        </dgm:presLayoutVars>
      </dgm:prSet>
      <dgm:spPr/>
    </dgm:pt>
    <dgm:pt modelId="{7250E6AA-D29B-4450-8BEA-956DE4E1A65F}" type="pres">
      <dgm:prSet presAssocID="{BDA8203E-F26D-48F5-8C5B-535AEF375C1B}" presName="level2hierChild" presStyleCnt="0"/>
      <dgm:spPr/>
    </dgm:pt>
    <dgm:pt modelId="{DB464C23-F9A3-476B-A4FD-B158AF5BB0EC}" type="pres">
      <dgm:prSet presAssocID="{0E3B73BE-9F08-4C40-BCFA-F22CB9F18DF1}" presName="conn2-1" presStyleLbl="parChTrans1D2" presStyleIdx="0" presStyleCnt="4"/>
      <dgm:spPr/>
    </dgm:pt>
    <dgm:pt modelId="{E711DFBE-1AC7-452F-BC92-386E2DDE5C38}" type="pres">
      <dgm:prSet presAssocID="{0E3B73BE-9F08-4C40-BCFA-F22CB9F18DF1}" presName="connTx" presStyleLbl="parChTrans1D2" presStyleIdx="0" presStyleCnt="4"/>
      <dgm:spPr/>
    </dgm:pt>
    <dgm:pt modelId="{B0B69EDE-9C07-46AC-95FE-3DB261443EA8}" type="pres">
      <dgm:prSet presAssocID="{E8A4F176-CE77-4C24-9403-62CCD076142D}" presName="root2" presStyleCnt="0"/>
      <dgm:spPr/>
    </dgm:pt>
    <dgm:pt modelId="{F70A33D2-0007-4786-9B50-F3E7EA1059E9}" type="pres">
      <dgm:prSet presAssocID="{E8A4F176-CE77-4C24-9403-62CCD076142D}" presName="LevelTwoTextNode" presStyleLbl="node2" presStyleIdx="0" presStyleCnt="4">
        <dgm:presLayoutVars>
          <dgm:chPref val="3"/>
        </dgm:presLayoutVars>
      </dgm:prSet>
      <dgm:spPr/>
    </dgm:pt>
    <dgm:pt modelId="{A1870BB2-D8A7-4BC6-8F2D-952FAF012DBE}" type="pres">
      <dgm:prSet presAssocID="{E8A4F176-CE77-4C24-9403-62CCD076142D}" presName="level3hierChild" presStyleCnt="0"/>
      <dgm:spPr/>
    </dgm:pt>
    <dgm:pt modelId="{6D085B86-1387-46B7-A7DF-91D18184DB1C}" type="pres">
      <dgm:prSet presAssocID="{6F6C3454-5554-480F-AC4E-91F4DF08A436}" presName="conn2-1" presStyleLbl="parChTrans1D3" presStyleIdx="0" presStyleCnt="4"/>
      <dgm:spPr/>
    </dgm:pt>
    <dgm:pt modelId="{B66C665E-4592-452F-8B22-B86AF1862BCD}" type="pres">
      <dgm:prSet presAssocID="{6F6C3454-5554-480F-AC4E-91F4DF08A436}" presName="connTx" presStyleLbl="parChTrans1D3" presStyleIdx="0" presStyleCnt="4"/>
      <dgm:spPr/>
    </dgm:pt>
    <dgm:pt modelId="{8E0C9F1C-CB2A-4976-9108-C3E7248D1C2C}" type="pres">
      <dgm:prSet presAssocID="{FB6CA46D-94F5-492B-84F8-9F9FA9E944B3}" presName="root2" presStyleCnt="0"/>
      <dgm:spPr/>
    </dgm:pt>
    <dgm:pt modelId="{DE4B21AC-60E2-4C64-B524-23D5AE4B2621}" type="pres">
      <dgm:prSet presAssocID="{FB6CA46D-94F5-492B-84F8-9F9FA9E944B3}" presName="LevelTwoTextNode" presStyleLbl="node3" presStyleIdx="0" presStyleCnt="4">
        <dgm:presLayoutVars>
          <dgm:chPref val="3"/>
        </dgm:presLayoutVars>
      </dgm:prSet>
      <dgm:spPr/>
    </dgm:pt>
    <dgm:pt modelId="{AAAA6149-AC56-4C8E-BC34-9DCABFD0BA12}" type="pres">
      <dgm:prSet presAssocID="{FB6CA46D-94F5-492B-84F8-9F9FA9E944B3}" presName="level3hierChild" presStyleCnt="0"/>
      <dgm:spPr/>
    </dgm:pt>
    <dgm:pt modelId="{725B2925-E9EF-4B74-BD98-A469F030B25C}" type="pres">
      <dgm:prSet presAssocID="{F40B2A17-2D7E-4AB5-A875-69244CC0641D}" presName="conn2-1" presStyleLbl="parChTrans1D4" presStyleIdx="0" presStyleCnt="1"/>
      <dgm:spPr/>
    </dgm:pt>
    <dgm:pt modelId="{DF4327B7-216A-4BC0-BE00-00D4A2E9D659}" type="pres">
      <dgm:prSet presAssocID="{F40B2A17-2D7E-4AB5-A875-69244CC0641D}" presName="connTx" presStyleLbl="parChTrans1D4" presStyleIdx="0" presStyleCnt="1"/>
      <dgm:spPr/>
    </dgm:pt>
    <dgm:pt modelId="{A415BA7C-5015-4EEE-8F78-CD8E662D36EE}" type="pres">
      <dgm:prSet presAssocID="{33DE1EA2-402A-4789-8527-E8DCCED39E47}" presName="root2" presStyleCnt="0"/>
      <dgm:spPr/>
    </dgm:pt>
    <dgm:pt modelId="{003DDD15-C16D-4D92-B684-78BEF3E34BEA}" type="pres">
      <dgm:prSet presAssocID="{33DE1EA2-402A-4789-8527-E8DCCED39E47}" presName="LevelTwoTextNode" presStyleLbl="node4" presStyleIdx="0" presStyleCnt="1">
        <dgm:presLayoutVars>
          <dgm:chPref val="3"/>
        </dgm:presLayoutVars>
      </dgm:prSet>
      <dgm:spPr/>
    </dgm:pt>
    <dgm:pt modelId="{7BE52080-F208-43CB-9EDB-E7F0EF0A8B11}" type="pres">
      <dgm:prSet presAssocID="{33DE1EA2-402A-4789-8527-E8DCCED39E47}" presName="level3hierChild" presStyleCnt="0"/>
      <dgm:spPr/>
    </dgm:pt>
    <dgm:pt modelId="{074051C2-B50F-4EF5-9901-564E52EBAD8F}" type="pres">
      <dgm:prSet presAssocID="{D53E681E-1B8C-4617-9656-EE3B48228EA9}" presName="conn2-1" presStyleLbl="parChTrans1D3" presStyleIdx="1" presStyleCnt="4"/>
      <dgm:spPr/>
    </dgm:pt>
    <dgm:pt modelId="{6E7A1237-FC5F-4737-BB42-19C82E9C7DDE}" type="pres">
      <dgm:prSet presAssocID="{D53E681E-1B8C-4617-9656-EE3B48228EA9}" presName="connTx" presStyleLbl="parChTrans1D3" presStyleIdx="1" presStyleCnt="4"/>
      <dgm:spPr/>
    </dgm:pt>
    <dgm:pt modelId="{7318EF7E-5AA5-423D-B0DE-C64260BBC8CC}" type="pres">
      <dgm:prSet presAssocID="{31AC81C0-6222-4381-8771-61A7EEB25AF5}" presName="root2" presStyleCnt="0"/>
      <dgm:spPr/>
    </dgm:pt>
    <dgm:pt modelId="{79DEA81E-FF82-4A92-8D4D-AE75980D26BD}" type="pres">
      <dgm:prSet presAssocID="{31AC81C0-6222-4381-8771-61A7EEB25AF5}" presName="LevelTwoTextNode" presStyleLbl="node3" presStyleIdx="1" presStyleCnt="4">
        <dgm:presLayoutVars>
          <dgm:chPref val="3"/>
        </dgm:presLayoutVars>
      </dgm:prSet>
      <dgm:spPr/>
    </dgm:pt>
    <dgm:pt modelId="{2064CB6E-E48E-498B-B820-5F8DADF5D8FB}" type="pres">
      <dgm:prSet presAssocID="{31AC81C0-6222-4381-8771-61A7EEB25AF5}" presName="level3hierChild" presStyleCnt="0"/>
      <dgm:spPr/>
    </dgm:pt>
    <dgm:pt modelId="{26B25D6E-3655-4595-9289-3BE063AE1882}" type="pres">
      <dgm:prSet presAssocID="{31E7B654-68DD-4F4B-BB61-DF83D0E0C56F}" presName="conn2-1" presStyleLbl="parChTrans1D3" presStyleIdx="2" presStyleCnt="4"/>
      <dgm:spPr/>
    </dgm:pt>
    <dgm:pt modelId="{BB741D57-C7F5-4C4B-AB0C-8FD7B83858E1}" type="pres">
      <dgm:prSet presAssocID="{31E7B654-68DD-4F4B-BB61-DF83D0E0C56F}" presName="connTx" presStyleLbl="parChTrans1D3" presStyleIdx="2" presStyleCnt="4"/>
      <dgm:spPr/>
    </dgm:pt>
    <dgm:pt modelId="{BB2C7E88-F7FC-432F-AE88-4E71C78CA2AF}" type="pres">
      <dgm:prSet presAssocID="{69455F44-B304-4CD2-871F-2E581FA1275D}" presName="root2" presStyleCnt="0"/>
      <dgm:spPr/>
    </dgm:pt>
    <dgm:pt modelId="{F1742A5F-BA10-4A9F-8EA2-2F8494D74BA6}" type="pres">
      <dgm:prSet presAssocID="{69455F44-B304-4CD2-871F-2E581FA1275D}" presName="LevelTwoTextNode" presStyleLbl="node3" presStyleIdx="2" presStyleCnt="4">
        <dgm:presLayoutVars>
          <dgm:chPref val="3"/>
        </dgm:presLayoutVars>
      </dgm:prSet>
      <dgm:spPr/>
    </dgm:pt>
    <dgm:pt modelId="{68B5858D-828A-4CD9-8AE4-2CC03D706CE0}" type="pres">
      <dgm:prSet presAssocID="{69455F44-B304-4CD2-871F-2E581FA1275D}" presName="level3hierChild" presStyleCnt="0"/>
      <dgm:spPr/>
    </dgm:pt>
    <dgm:pt modelId="{083C68A7-2553-4F76-8A9E-E01FE851EF63}" type="pres">
      <dgm:prSet presAssocID="{C24B804B-A877-4E74-A3BE-824EC0802272}" presName="conn2-1" presStyleLbl="parChTrans1D3" presStyleIdx="3" presStyleCnt="4"/>
      <dgm:spPr/>
    </dgm:pt>
    <dgm:pt modelId="{02D2A70F-0457-4B72-AC60-21CCB38F0313}" type="pres">
      <dgm:prSet presAssocID="{C24B804B-A877-4E74-A3BE-824EC0802272}" presName="connTx" presStyleLbl="parChTrans1D3" presStyleIdx="3" presStyleCnt="4"/>
      <dgm:spPr/>
    </dgm:pt>
    <dgm:pt modelId="{725D2C6E-233B-46D1-88D3-3CBEFC4DF0EE}" type="pres">
      <dgm:prSet presAssocID="{A9A23686-B352-41FF-A00E-9FED19E9D2AA}" presName="root2" presStyleCnt="0"/>
      <dgm:spPr/>
    </dgm:pt>
    <dgm:pt modelId="{56DA39B7-7BD3-4ACD-A09C-6E260F402BBB}" type="pres">
      <dgm:prSet presAssocID="{A9A23686-B352-41FF-A00E-9FED19E9D2AA}" presName="LevelTwoTextNode" presStyleLbl="node3" presStyleIdx="3" presStyleCnt="4">
        <dgm:presLayoutVars>
          <dgm:chPref val="3"/>
        </dgm:presLayoutVars>
      </dgm:prSet>
      <dgm:spPr/>
    </dgm:pt>
    <dgm:pt modelId="{70C80708-F27F-40B5-B8C3-825F6BA154BB}" type="pres">
      <dgm:prSet presAssocID="{A9A23686-B352-41FF-A00E-9FED19E9D2AA}" presName="level3hierChild" presStyleCnt="0"/>
      <dgm:spPr/>
    </dgm:pt>
    <dgm:pt modelId="{386A036D-A0D0-45DE-A269-B667CD4E5F67}" type="pres">
      <dgm:prSet presAssocID="{059C146A-AB99-43BE-B581-CF6EF6EAEF1E}" presName="conn2-1" presStyleLbl="parChTrans1D2" presStyleIdx="1" presStyleCnt="4"/>
      <dgm:spPr/>
    </dgm:pt>
    <dgm:pt modelId="{8C39F934-6389-44D8-AE43-272017DD2C8B}" type="pres">
      <dgm:prSet presAssocID="{059C146A-AB99-43BE-B581-CF6EF6EAEF1E}" presName="connTx" presStyleLbl="parChTrans1D2" presStyleIdx="1" presStyleCnt="4"/>
      <dgm:spPr/>
    </dgm:pt>
    <dgm:pt modelId="{CED91A07-D13B-4103-8EF0-2B5C34E6E22C}" type="pres">
      <dgm:prSet presAssocID="{5F9ABF49-D72D-4E33-97EA-3BCB1AAC58AE}" presName="root2" presStyleCnt="0"/>
      <dgm:spPr/>
    </dgm:pt>
    <dgm:pt modelId="{DD8630F4-A06F-4345-ADB3-5D03C7166BCD}" type="pres">
      <dgm:prSet presAssocID="{5F9ABF49-D72D-4E33-97EA-3BCB1AAC58AE}" presName="LevelTwoTextNode" presStyleLbl="node2" presStyleIdx="1" presStyleCnt="4">
        <dgm:presLayoutVars>
          <dgm:chPref val="3"/>
        </dgm:presLayoutVars>
      </dgm:prSet>
      <dgm:spPr/>
    </dgm:pt>
    <dgm:pt modelId="{6BADC656-20C8-41BD-9BEB-4E736AB852FA}" type="pres">
      <dgm:prSet presAssocID="{5F9ABF49-D72D-4E33-97EA-3BCB1AAC58AE}" presName="level3hierChild" presStyleCnt="0"/>
      <dgm:spPr/>
    </dgm:pt>
    <dgm:pt modelId="{6244329B-A9FA-403E-BEA2-D9AF96A42EBD}" type="pres">
      <dgm:prSet presAssocID="{F58034B2-43E7-4472-88F8-6A7B6BB81696}" presName="conn2-1" presStyleLbl="parChTrans1D2" presStyleIdx="2" presStyleCnt="4"/>
      <dgm:spPr/>
    </dgm:pt>
    <dgm:pt modelId="{51C44FEC-E3DA-4572-ADFE-C5DEA7DC1375}" type="pres">
      <dgm:prSet presAssocID="{F58034B2-43E7-4472-88F8-6A7B6BB81696}" presName="connTx" presStyleLbl="parChTrans1D2" presStyleIdx="2" presStyleCnt="4"/>
      <dgm:spPr/>
    </dgm:pt>
    <dgm:pt modelId="{1FA12369-4A58-4870-90CF-00FF7B1197F7}" type="pres">
      <dgm:prSet presAssocID="{11979917-A80F-4A15-9731-82D978358EE5}" presName="root2" presStyleCnt="0"/>
      <dgm:spPr/>
    </dgm:pt>
    <dgm:pt modelId="{EC39ACF1-FD4F-4CBB-B2B7-366B1F1C4B51}" type="pres">
      <dgm:prSet presAssocID="{11979917-A80F-4A15-9731-82D978358EE5}" presName="LevelTwoTextNode" presStyleLbl="node2" presStyleIdx="2" presStyleCnt="4">
        <dgm:presLayoutVars>
          <dgm:chPref val="3"/>
        </dgm:presLayoutVars>
      </dgm:prSet>
      <dgm:spPr/>
    </dgm:pt>
    <dgm:pt modelId="{FAA800FD-34DD-40B3-ACE9-80A73C78F932}" type="pres">
      <dgm:prSet presAssocID="{11979917-A80F-4A15-9731-82D978358EE5}" presName="level3hierChild" presStyleCnt="0"/>
      <dgm:spPr/>
    </dgm:pt>
    <dgm:pt modelId="{824E4C73-619E-461C-B454-D311DE8F9DE5}" type="pres">
      <dgm:prSet presAssocID="{BE9AB625-49B6-4284-A7EA-3CDC348A627D}" presName="conn2-1" presStyleLbl="parChTrans1D2" presStyleIdx="3" presStyleCnt="4"/>
      <dgm:spPr/>
    </dgm:pt>
    <dgm:pt modelId="{C13B1CCF-2C41-4F07-80AD-B176C9D16D2D}" type="pres">
      <dgm:prSet presAssocID="{BE9AB625-49B6-4284-A7EA-3CDC348A627D}" presName="connTx" presStyleLbl="parChTrans1D2" presStyleIdx="3" presStyleCnt="4"/>
      <dgm:spPr/>
    </dgm:pt>
    <dgm:pt modelId="{2FF8CFD8-21E2-49B5-8D6E-340A0D73FF4B}" type="pres">
      <dgm:prSet presAssocID="{5654FC34-78A5-417F-9C14-D01456AF4A78}" presName="root2" presStyleCnt="0"/>
      <dgm:spPr/>
    </dgm:pt>
    <dgm:pt modelId="{9E35FB7A-D3FD-4A72-B3AC-3E58A14FA587}" type="pres">
      <dgm:prSet presAssocID="{5654FC34-78A5-417F-9C14-D01456AF4A78}" presName="LevelTwoTextNode" presStyleLbl="node2" presStyleIdx="3" presStyleCnt="4">
        <dgm:presLayoutVars>
          <dgm:chPref val="3"/>
        </dgm:presLayoutVars>
      </dgm:prSet>
      <dgm:spPr/>
    </dgm:pt>
    <dgm:pt modelId="{B18E9E0C-A715-4DC2-9654-9DCBFCBE88D7}" type="pres">
      <dgm:prSet presAssocID="{5654FC34-78A5-417F-9C14-D01456AF4A78}" presName="level3hierChild" presStyleCnt="0"/>
      <dgm:spPr/>
    </dgm:pt>
  </dgm:ptLst>
  <dgm:cxnLst>
    <dgm:cxn modelId="{5E9D4210-0222-49C2-8503-EC211BD6A27C}" srcId="{BDA8203E-F26D-48F5-8C5B-535AEF375C1B}" destId="{E8A4F176-CE77-4C24-9403-62CCD076142D}" srcOrd="0" destOrd="0" parTransId="{0E3B73BE-9F08-4C40-BCFA-F22CB9F18DF1}" sibTransId="{120F5E2A-4E65-471B-8BA7-6F33B50191FA}"/>
    <dgm:cxn modelId="{AD490E13-C147-4AB8-9DC5-C254850C8BF8}" type="presOf" srcId="{F58034B2-43E7-4472-88F8-6A7B6BB81696}" destId="{6244329B-A9FA-403E-BEA2-D9AF96A42EBD}" srcOrd="0" destOrd="0" presId="urn:microsoft.com/office/officeart/2005/8/layout/hierarchy2"/>
    <dgm:cxn modelId="{263D5914-54CA-4EF7-8750-FF237565900D}" srcId="{BDA8203E-F26D-48F5-8C5B-535AEF375C1B}" destId="{5654FC34-78A5-417F-9C14-D01456AF4A78}" srcOrd="3" destOrd="0" parTransId="{BE9AB625-49B6-4284-A7EA-3CDC348A627D}" sibTransId="{C9F0A2FA-946E-4F55-AD06-B05999232C66}"/>
    <dgm:cxn modelId="{F0E68D18-76E7-480C-A2EC-227E467946AE}" type="presOf" srcId="{31E7B654-68DD-4F4B-BB61-DF83D0E0C56F}" destId="{26B25D6E-3655-4595-9289-3BE063AE1882}" srcOrd="0" destOrd="0" presId="urn:microsoft.com/office/officeart/2005/8/layout/hierarchy2"/>
    <dgm:cxn modelId="{18519F18-62BD-445F-81C6-F625076749CA}" type="presOf" srcId="{059C146A-AB99-43BE-B581-CF6EF6EAEF1E}" destId="{386A036D-A0D0-45DE-A269-B667CD4E5F67}" srcOrd="0" destOrd="0" presId="urn:microsoft.com/office/officeart/2005/8/layout/hierarchy2"/>
    <dgm:cxn modelId="{3C946324-35D8-428F-AFB5-5318FE0ED6E2}" srcId="{BDA8203E-F26D-48F5-8C5B-535AEF375C1B}" destId="{5F9ABF49-D72D-4E33-97EA-3BCB1AAC58AE}" srcOrd="1" destOrd="0" parTransId="{059C146A-AB99-43BE-B581-CF6EF6EAEF1E}" sibTransId="{3FB67790-9CED-4731-AD4E-52132E2BC31B}"/>
    <dgm:cxn modelId="{47DDC52B-3A4A-4C2D-AC52-40879E4A920E}" type="presOf" srcId="{F40B2A17-2D7E-4AB5-A875-69244CC0641D}" destId="{725B2925-E9EF-4B74-BD98-A469F030B25C}" srcOrd="0" destOrd="0" presId="urn:microsoft.com/office/officeart/2005/8/layout/hierarchy2"/>
    <dgm:cxn modelId="{2EEB062E-AE27-4337-9BE3-83CE8CB1D71F}" type="presOf" srcId="{D53E681E-1B8C-4617-9656-EE3B48228EA9}" destId="{074051C2-B50F-4EF5-9901-564E52EBAD8F}" srcOrd="0" destOrd="0" presId="urn:microsoft.com/office/officeart/2005/8/layout/hierarchy2"/>
    <dgm:cxn modelId="{AF6DF52E-5CE6-49AE-96DB-9C671483551E}" type="presOf" srcId="{BDA8203E-F26D-48F5-8C5B-535AEF375C1B}" destId="{D75B987B-37DB-4799-84CD-D2F004545CF4}" srcOrd="0" destOrd="0" presId="urn:microsoft.com/office/officeart/2005/8/layout/hierarchy2"/>
    <dgm:cxn modelId="{E9B4C532-6BC2-4EC0-8E05-0729409CB41A}" type="presOf" srcId="{31E7B654-68DD-4F4B-BB61-DF83D0E0C56F}" destId="{BB741D57-C7F5-4C4B-AB0C-8FD7B83858E1}" srcOrd="1" destOrd="0" presId="urn:microsoft.com/office/officeart/2005/8/layout/hierarchy2"/>
    <dgm:cxn modelId="{7A75D432-B6C2-490C-9CF8-588E0BC41900}" type="presOf" srcId="{FB6CA46D-94F5-492B-84F8-9F9FA9E944B3}" destId="{DE4B21AC-60E2-4C64-B524-23D5AE4B2621}" srcOrd="0" destOrd="0" presId="urn:microsoft.com/office/officeart/2005/8/layout/hierarchy2"/>
    <dgm:cxn modelId="{1FD7A034-B177-44F8-84D4-99F82BCCC7AA}" type="presOf" srcId="{F40B2A17-2D7E-4AB5-A875-69244CC0641D}" destId="{DF4327B7-216A-4BC0-BE00-00D4A2E9D659}" srcOrd="1" destOrd="0" presId="urn:microsoft.com/office/officeart/2005/8/layout/hierarchy2"/>
    <dgm:cxn modelId="{394F8F35-2C8D-4501-9280-03630755369F}" type="presOf" srcId="{0E3B73BE-9F08-4C40-BCFA-F22CB9F18DF1}" destId="{E711DFBE-1AC7-452F-BC92-386E2DDE5C38}" srcOrd="1" destOrd="0" presId="urn:microsoft.com/office/officeart/2005/8/layout/hierarchy2"/>
    <dgm:cxn modelId="{8C2B875C-3D90-4344-8249-9C9E48DF303E}" type="presOf" srcId="{5F9ABF49-D72D-4E33-97EA-3BCB1AAC58AE}" destId="{DD8630F4-A06F-4345-ADB3-5D03C7166BCD}" srcOrd="0" destOrd="0" presId="urn:microsoft.com/office/officeart/2005/8/layout/hierarchy2"/>
    <dgm:cxn modelId="{8516C843-F3B4-44C2-BA13-8542DBC71F33}" type="presOf" srcId="{F58034B2-43E7-4472-88F8-6A7B6BB81696}" destId="{51C44FEC-E3DA-4572-ADFE-C5DEA7DC1375}" srcOrd="1" destOrd="0" presId="urn:microsoft.com/office/officeart/2005/8/layout/hierarchy2"/>
    <dgm:cxn modelId="{8B353964-A333-4611-B4E6-C539B31653C7}" type="presOf" srcId="{A9A23686-B352-41FF-A00E-9FED19E9D2AA}" destId="{56DA39B7-7BD3-4ACD-A09C-6E260F402BBB}" srcOrd="0" destOrd="0" presId="urn:microsoft.com/office/officeart/2005/8/layout/hierarchy2"/>
    <dgm:cxn modelId="{36391545-1262-42B6-AE2B-1C3852463E15}" type="presOf" srcId="{059C146A-AB99-43BE-B581-CF6EF6EAEF1E}" destId="{8C39F934-6389-44D8-AE43-272017DD2C8B}" srcOrd="1" destOrd="0" presId="urn:microsoft.com/office/officeart/2005/8/layout/hierarchy2"/>
    <dgm:cxn modelId="{CCAF3C48-2C07-4025-A2EF-AEA22DB9F193}" type="presOf" srcId="{6F6C3454-5554-480F-AC4E-91F4DF08A436}" destId="{6D085B86-1387-46B7-A7DF-91D18184DB1C}" srcOrd="0" destOrd="0" presId="urn:microsoft.com/office/officeart/2005/8/layout/hierarchy2"/>
    <dgm:cxn modelId="{74A4786F-DFB7-4183-BBE4-98FF72BC1C8F}" srcId="{E8A4F176-CE77-4C24-9403-62CCD076142D}" destId="{31AC81C0-6222-4381-8771-61A7EEB25AF5}" srcOrd="1" destOrd="0" parTransId="{D53E681E-1B8C-4617-9656-EE3B48228EA9}" sibTransId="{2BBF7BB7-EC69-4318-A353-38601A345F6E}"/>
    <dgm:cxn modelId="{39CB7470-6B25-44BE-A73F-959DEBBF336F}" type="presOf" srcId="{0E3B73BE-9F08-4C40-BCFA-F22CB9F18DF1}" destId="{DB464C23-F9A3-476B-A4FD-B158AF5BB0EC}" srcOrd="0" destOrd="0" presId="urn:microsoft.com/office/officeart/2005/8/layout/hierarchy2"/>
    <dgm:cxn modelId="{D5120A74-CB22-458C-9517-17EAF9F2B2C6}" type="presOf" srcId="{11979917-A80F-4A15-9731-82D978358EE5}" destId="{EC39ACF1-FD4F-4CBB-B2B7-366B1F1C4B51}" srcOrd="0" destOrd="0" presId="urn:microsoft.com/office/officeart/2005/8/layout/hierarchy2"/>
    <dgm:cxn modelId="{E32EE774-DB86-432B-A6FE-7605DBCD9F73}" type="presOf" srcId="{BE9AB625-49B6-4284-A7EA-3CDC348A627D}" destId="{C13B1CCF-2C41-4F07-80AD-B176C9D16D2D}" srcOrd="1" destOrd="0" presId="urn:microsoft.com/office/officeart/2005/8/layout/hierarchy2"/>
    <dgm:cxn modelId="{FBE21C55-9CBC-4729-8B5A-FA46F8A1F7E0}" srcId="{E8A4F176-CE77-4C24-9403-62CCD076142D}" destId="{A9A23686-B352-41FF-A00E-9FED19E9D2AA}" srcOrd="3" destOrd="0" parTransId="{C24B804B-A877-4E74-A3BE-824EC0802272}" sibTransId="{757A1C4D-B1F2-46FA-BC63-01CF6AB1A590}"/>
    <dgm:cxn modelId="{07598080-B25D-43AE-9EA6-0A1993EBBF89}" type="presOf" srcId="{D53E681E-1B8C-4617-9656-EE3B48228EA9}" destId="{6E7A1237-FC5F-4737-BB42-19C82E9C7DDE}" srcOrd="1" destOrd="0" presId="urn:microsoft.com/office/officeart/2005/8/layout/hierarchy2"/>
    <dgm:cxn modelId="{CC8CDD81-33A3-4CEF-9218-DBA7823CB86E}" type="presOf" srcId="{31AC81C0-6222-4381-8771-61A7EEB25AF5}" destId="{79DEA81E-FF82-4A92-8D4D-AE75980D26BD}" srcOrd="0" destOrd="0" presId="urn:microsoft.com/office/officeart/2005/8/layout/hierarchy2"/>
    <dgm:cxn modelId="{E7ADB38F-0874-4016-AAB9-69B28B4CDB9D}" type="presOf" srcId="{E8A4F176-CE77-4C24-9403-62CCD076142D}" destId="{F70A33D2-0007-4786-9B50-F3E7EA1059E9}" srcOrd="0" destOrd="0" presId="urn:microsoft.com/office/officeart/2005/8/layout/hierarchy2"/>
    <dgm:cxn modelId="{BEE61B90-551B-4286-9419-5AFFFC1DF8EF}" srcId="{E8A4F176-CE77-4C24-9403-62CCD076142D}" destId="{FB6CA46D-94F5-492B-84F8-9F9FA9E944B3}" srcOrd="0" destOrd="0" parTransId="{6F6C3454-5554-480F-AC4E-91F4DF08A436}" sibTransId="{46808B55-7642-41B5-BC63-FAC0BD99DE17}"/>
    <dgm:cxn modelId="{789E6C9C-0B47-449D-908B-3DFC556126AD}" type="presOf" srcId="{C24B804B-A877-4E74-A3BE-824EC0802272}" destId="{02D2A70F-0457-4B72-AC60-21CCB38F0313}" srcOrd="1" destOrd="0" presId="urn:microsoft.com/office/officeart/2005/8/layout/hierarchy2"/>
    <dgm:cxn modelId="{F699D7AD-653F-410B-9933-E594812926B8}" srcId="{6884EE80-BAB5-462E-B86A-47503CB777D6}" destId="{BDA8203E-F26D-48F5-8C5B-535AEF375C1B}" srcOrd="0" destOrd="0" parTransId="{AA5C4DF3-BFC9-433A-ADDB-A1C57FE88E3E}" sibTransId="{D213A1F0-C11F-4678-A205-2EB60D64D492}"/>
    <dgm:cxn modelId="{BB8D89AF-5736-4635-9E29-67582EAC16C8}" type="presOf" srcId="{C24B804B-A877-4E74-A3BE-824EC0802272}" destId="{083C68A7-2553-4F76-8A9E-E01FE851EF63}" srcOrd="0" destOrd="0" presId="urn:microsoft.com/office/officeart/2005/8/layout/hierarchy2"/>
    <dgm:cxn modelId="{01A82CB7-EAED-4E9C-BA7F-3A528D098067}" type="presOf" srcId="{5654FC34-78A5-417F-9C14-D01456AF4A78}" destId="{9E35FB7A-D3FD-4A72-B3AC-3E58A14FA587}" srcOrd="0" destOrd="0" presId="urn:microsoft.com/office/officeart/2005/8/layout/hierarchy2"/>
    <dgm:cxn modelId="{A18C14C3-E57B-42DF-BE2B-E68B9CDC56D3}" type="presOf" srcId="{BE9AB625-49B6-4284-A7EA-3CDC348A627D}" destId="{824E4C73-619E-461C-B454-D311DE8F9DE5}" srcOrd="0" destOrd="0" presId="urn:microsoft.com/office/officeart/2005/8/layout/hierarchy2"/>
    <dgm:cxn modelId="{79C92ACA-C68B-4897-B26F-CBE9A9757078}" srcId="{FB6CA46D-94F5-492B-84F8-9F9FA9E944B3}" destId="{33DE1EA2-402A-4789-8527-E8DCCED39E47}" srcOrd="0" destOrd="0" parTransId="{F40B2A17-2D7E-4AB5-A875-69244CC0641D}" sibTransId="{B4D2B236-D3D1-4DB7-9552-E7EE54499416}"/>
    <dgm:cxn modelId="{6F9D75CC-A1B0-4B20-8736-ABB89E7B9367}" type="presOf" srcId="{33DE1EA2-402A-4789-8527-E8DCCED39E47}" destId="{003DDD15-C16D-4D92-B684-78BEF3E34BEA}" srcOrd="0" destOrd="0" presId="urn:microsoft.com/office/officeart/2005/8/layout/hierarchy2"/>
    <dgm:cxn modelId="{147AE8D3-B56D-4C33-BEBB-91B47B901416}" type="presOf" srcId="{6884EE80-BAB5-462E-B86A-47503CB777D6}" destId="{BF342040-FF0A-4113-9DD5-10B544F451CF}" srcOrd="0" destOrd="0" presId="urn:microsoft.com/office/officeart/2005/8/layout/hierarchy2"/>
    <dgm:cxn modelId="{F96CA3D4-50E3-416E-9100-B3F526B82826}" type="presOf" srcId="{6F6C3454-5554-480F-AC4E-91F4DF08A436}" destId="{B66C665E-4592-452F-8B22-B86AF1862BCD}" srcOrd="1" destOrd="0" presId="urn:microsoft.com/office/officeart/2005/8/layout/hierarchy2"/>
    <dgm:cxn modelId="{C8C769E1-EBE5-4CCA-AE4C-05087C4478EC}" type="presOf" srcId="{69455F44-B304-4CD2-871F-2E581FA1275D}" destId="{F1742A5F-BA10-4A9F-8EA2-2F8494D74BA6}" srcOrd="0" destOrd="0" presId="urn:microsoft.com/office/officeart/2005/8/layout/hierarchy2"/>
    <dgm:cxn modelId="{4F8DC9EB-01BF-4ABB-AD24-F92445EE2C2C}" srcId="{BDA8203E-F26D-48F5-8C5B-535AEF375C1B}" destId="{11979917-A80F-4A15-9731-82D978358EE5}" srcOrd="2" destOrd="0" parTransId="{F58034B2-43E7-4472-88F8-6A7B6BB81696}" sibTransId="{FA87A6F3-AE33-409C-B872-1D65FD5E041A}"/>
    <dgm:cxn modelId="{C8126DF4-B2F7-4772-B9B3-E9BB2B5F0F28}" srcId="{E8A4F176-CE77-4C24-9403-62CCD076142D}" destId="{69455F44-B304-4CD2-871F-2E581FA1275D}" srcOrd="2" destOrd="0" parTransId="{31E7B654-68DD-4F4B-BB61-DF83D0E0C56F}" sibTransId="{F04DAF42-B3E5-4100-924A-003CBD5EC101}"/>
    <dgm:cxn modelId="{210F6797-4293-4AB1-80EA-B216F977E582}" type="presParOf" srcId="{BF342040-FF0A-4113-9DD5-10B544F451CF}" destId="{FC22DFAF-4313-40E1-A43F-B85FB593C8B6}" srcOrd="0" destOrd="0" presId="urn:microsoft.com/office/officeart/2005/8/layout/hierarchy2"/>
    <dgm:cxn modelId="{BAFBA405-3018-411F-863C-D6583B2B69BB}" type="presParOf" srcId="{FC22DFAF-4313-40E1-A43F-B85FB593C8B6}" destId="{D75B987B-37DB-4799-84CD-D2F004545CF4}" srcOrd="0" destOrd="0" presId="urn:microsoft.com/office/officeart/2005/8/layout/hierarchy2"/>
    <dgm:cxn modelId="{85DEEE15-F8D5-471E-9C4B-3700E5842BFF}" type="presParOf" srcId="{FC22DFAF-4313-40E1-A43F-B85FB593C8B6}" destId="{7250E6AA-D29B-4450-8BEA-956DE4E1A65F}" srcOrd="1" destOrd="0" presId="urn:microsoft.com/office/officeart/2005/8/layout/hierarchy2"/>
    <dgm:cxn modelId="{57D3BAAF-EADB-40BA-A8FE-F9287964ADF8}" type="presParOf" srcId="{7250E6AA-D29B-4450-8BEA-956DE4E1A65F}" destId="{DB464C23-F9A3-476B-A4FD-B158AF5BB0EC}" srcOrd="0" destOrd="0" presId="urn:microsoft.com/office/officeart/2005/8/layout/hierarchy2"/>
    <dgm:cxn modelId="{BF74563B-9039-4ADE-AC33-58974E02DE9F}" type="presParOf" srcId="{DB464C23-F9A3-476B-A4FD-B158AF5BB0EC}" destId="{E711DFBE-1AC7-452F-BC92-386E2DDE5C38}" srcOrd="0" destOrd="0" presId="urn:microsoft.com/office/officeart/2005/8/layout/hierarchy2"/>
    <dgm:cxn modelId="{44DFE856-9437-46F6-8C94-79B815D0E92A}" type="presParOf" srcId="{7250E6AA-D29B-4450-8BEA-956DE4E1A65F}" destId="{B0B69EDE-9C07-46AC-95FE-3DB261443EA8}" srcOrd="1" destOrd="0" presId="urn:microsoft.com/office/officeart/2005/8/layout/hierarchy2"/>
    <dgm:cxn modelId="{00706CB5-BB93-429D-B4E4-2A9309A3C0DA}" type="presParOf" srcId="{B0B69EDE-9C07-46AC-95FE-3DB261443EA8}" destId="{F70A33D2-0007-4786-9B50-F3E7EA1059E9}" srcOrd="0" destOrd="0" presId="urn:microsoft.com/office/officeart/2005/8/layout/hierarchy2"/>
    <dgm:cxn modelId="{49BC42C3-CF21-4D56-ABB1-3E373EF92D8A}" type="presParOf" srcId="{B0B69EDE-9C07-46AC-95FE-3DB261443EA8}" destId="{A1870BB2-D8A7-4BC6-8F2D-952FAF012DBE}" srcOrd="1" destOrd="0" presId="urn:microsoft.com/office/officeart/2005/8/layout/hierarchy2"/>
    <dgm:cxn modelId="{36F29EEF-4CB6-41D0-9B51-72D8EE879CC6}" type="presParOf" srcId="{A1870BB2-D8A7-4BC6-8F2D-952FAF012DBE}" destId="{6D085B86-1387-46B7-A7DF-91D18184DB1C}" srcOrd="0" destOrd="0" presId="urn:microsoft.com/office/officeart/2005/8/layout/hierarchy2"/>
    <dgm:cxn modelId="{80A8E0D0-CBA1-479C-BF0F-86E5334B4D78}" type="presParOf" srcId="{6D085B86-1387-46B7-A7DF-91D18184DB1C}" destId="{B66C665E-4592-452F-8B22-B86AF1862BCD}" srcOrd="0" destOrd="0" presId="urn:microsoft.com/office/officeart/2005/8/layout/hierarchy2"/>
    <dgm:cxn modelId="{0E16EAC6-D116-449E-9069-BB41B3836DE0}" type="presParOf" srcId="{A1870BB2-D8A7-4BC6-8F2D-952FAF012DBE}" destId="{8E0C9F1C-CB2A-4976-9108-C3E7248D1C2C}" srcOrd="1" destOrd="0" presId="urn:microsoft.com/office/officeart/2005/8/layout/hierarchy2"/>
    <dgm:cxn modelId="{83434C49-3B33-4A7A-8440-AAB17D6A874E}" type="presParOf" srcId="{8E0C9F1C-CB2A-4976-9108-C3E7248D1C2C}" destId="{DE4B21AC-60E2-4C64-B524-23D5AE4B2621}" srcOrd="0" destOrd="0" presId="urn:microsoft.com/office/officeart/2005/8/layout/hierarchy2"/>
    <dgm:cxn modelId="{0C08AC6B-FB69-4526-90D4-71841ADBB436}" type="presParOf" srcId="{8E0C9F1C-CB2A-4976-9108-C3E7248D1C2C}" destId="{AAAA6149-AC56-4C8E-BC34-9DCABFD0BA12}" srcOrd="1" destOrd="0" presId="urn:microsoft.com/office/officeart/2005/8/layout/hierarchy2"/>
    <dgm:cxn modelId="{958BEEE3-AB02-4ED3-A38B-F199A992B622}" type="presParOf" srcId="{AAAA6149-AC56-4C8E-BC34-9DCABFD0BA12}" destId="{725B2925-E9EF-4B74-BD98-A469F030B25C}" srcOrd="0" destOrd="0" presId="urn:microsoft.com/office/officeart/2005/8/layout/hierarchy2"/>
    <dgm:cxn modelId="{55E7A01E-4A82-45E8-84B9-27E8AA2DFEEB}" type="presParOf" srcId="{725B2925-E9EF-4B74-BD98-A469F030B25C}" destId="{DF4327B7-216A-4BC0-BE00-00D4A2E9D659}" srcOrd="0" destOrd="0" presId="urn:microsoft.com/office/officeart/2005/8/layout/hierarchy2"/>
    <dgm:cxn modelId="{F9659057-DC08-4D0C-B820-EAC8AE820B86}" type="presParOf" srcId="{AAAA6149-AC56-4C8E-BC34-9DCABFD0BA12}" destId="{A415BA7C-5015-4EEE-8F78-CD8E662D36EE}" srcOrd="1" destOrd="0" presId="urn:microsoft.com/office/officeart/2005/8/layout/hierarchy2"/>
    <dgm:cxn modelId="{EFEA4223-9640-4868-9B94-314A3695D0FC}" type="presParOf" srcId="{A415BA7C-5015-4EEE-8F78-CD8E662D36EE}" destId="{003DDD15-C16D-4D92-B684-78BEF3E34BEA}" srcOrd="0" destOrd="0" presId="urn:microsoft.com/office/officeart/2005/8/layout/hierarchy2"/>
    <dgm:cxn modelId="{029C615F-DACD-4F37-8E5A-E889CC8C81A3}" type="presParOf" srcId="{A415BA7C-5015-4EEE-8F78-CD8E662D36EE}" destId="{7BE52080-F208-43CB-9EDB-E7F0EF0A8B11}" srcOrd="1" destOrd="0" presId="urn:microsoft.com/office/officeart/2005/8/layout/hierarchy2"/>
    <dgm:cxn modelId="{F382C96B-AC2F-40BA-B95A-5ED4581A9A92}" type="presParOf" srcId="{A1870BB2-D8A7-4BC6-8F2D-952FAF012DBE}" destId="{074051C2-B50F-4EF5-9901-564E52EBAD8F}" srcOrd="2" destOrd="0" presId="urn:microsoft.com/office/officeart/2005/8/layout/hierarchy2"/>
    <dgm:cxn modelId="{83B43A6D-60F8-40A4-B9AA-67536E7410B1}" type="presParOf" srcId="{074051C2-B50F-4EF5-9901-564E52EBAD8F}" destId="{6E7A1237-FC5F-4737-BB42-19C82E9C7DDE}" srcOrd="0" destOrd="0" presId="urn:microsoft.com/office/officeart/2005/8/layout/hierarchy2"/>
    <dgm:cxn modelId="{19667466-07B5-418B-9C21-37118E78F657}" type="presParOf" srcId="{A1870BB2-D8A7-4BC6-8F2D-952FAF012DBE}" destId="{7318EF7E-5AA5-423D-B0DE-C64260BBC8CC}" srcOrd="3" destOrd="0" presId="urn:microsoft.com/office/officeart/2005/8/layout/hierarchy2"/>
    <dgm:cxn modelId="{4EA02F72-BC0A-45CB-80CC-E3ED6CF436A8}" type="presParOf" srcId="{7318EF7E-5AA5-423D-B0DE-C64260BBC8CC}" destId="{79DEA81E-FF82-4A92-8D4D-AE75980D26BD}" srcOrd="0" destOrd="0" presId="urn:microsoft.com/office/officeart/2005/8/layout/hierarchy2"/>
    <dgm:cxn modelId="{0615933F-D2AF-4B03-BBAE-658461AC69B1}" type="presParOf" srcId="{7318EF7E-5AA5-423D-B0DE-C64260BBC8CC}" destId="{2064CB6E-E48E-498B-B820-5F8DADF5D8FB}" srcOrd="1" destOrd="0" presId="urn:microsoft.com/office/officeart/2005/8/layout/hierarchy2"/>
    <dgm:cxn modelId="{95374872-515F-4E2A-8401-D2A38456D6FA}" type="presParOf" srcId="{A1870BB2-D8A7-4BC6-8F2D-952FAF012DBE}" destId="{26B25D6E-3655-4595-9289-3BE063AE1882}" srcOrd="4" destOrd="0" presId="urn:microsoft.com/office/officeart/2005/8/layout/hierarchy2"/>
    <dgm:cxn modelId="{3C016CE2-4A33-402A-80D6-116CEABE8CEE}" type="presParOf" srcId="{26B25D6E-3655-4595-9289-3BE063AE1882}" destId="{BB741D57-C7F5-4C4B-AB0C-8FD7B83858E1}" srcOrd="0" destOrd="0" presId="urn:microsoft.com/office/officeart/2005/8/layout/hierarchy2"/>
    <dgm:cxn modelId="{A29082C7-6442-4B1E-86FB-69A93F9D5EAF}" type="presParOf" srcId="{A1870BB2-D8A7-4BC6-8F2D-952FAF012DBE}" destId="{BB2C7E88-F7FC-432F-AE88-4E71C78CA2AF}" srcOrd="5" destOrd="0" presId="urn:microsoft.com/office/officeart/2005/8/layout/hierarchy2"/>
    <dgm:cxn modelId="{B8AEBEE5-9440-4607-8F38-122C647B8FF3}" type="presParOf" srcId="{BB2C7E88-F7FC-432F-AE88-4E71C78CA2AF}" destId="{F1742A5F-BA10-4A9F-8EA2-2F8494D74BA6}" srcOrd="0" destOrd="0" presId="urn:microsoft.com/office/officeart/2005/8/layout/hierarchy2"/>
    <dgm:cxn modelId="{C8304851-6B38-4002-A502-C69555B2839B}" type="presParOf" srcId="{BB2C7E88-F7FC-432F-AE88-4E71C78CA2AF}" destId="{68B5858D-828A-4CD9-8AE4-2CC03D706CE0}" srcOrd="1" destOrd="0" presId="urn:microsoft.com/office/officeart/2005/8/layout/hierarchy2"/>
    <dgm:cxn modelId="{BE013DBC-651A-4E1A-999F-5F338454A053}" type="presParOf" srcId="{A1870BB2-D8A7-4BC6-8F2D-952FAF012DBE}" destId="{083C68A7-2553-4F76-8A9E-E01FE851EF63}" srcOrd="6" destOrd="0" presId="urn:microsoft.com/office/officeart/2005/8/layout/hierarchy2"/>
    <dgm:cxn modelId="{B74B0AFF-D6C9-46D5-BF1A-28AE273DCD62}" type="presParOf" srcId="{083C68A7-2553-4F76-8A9E-E01FE851EF63}" destId="{02D2A70F-0457-4B72-AC60-21CCB38F0313}" srcOrd="0" destOrd="0" presId="urn:microsoft.com/office/officeart/2005/8/layout/hierarchy2"/>
    <dgm:cxn modelId="{025B7D52-117E-4330-900A-25CF2E8411E7}" type="presParOf" srcId="{A1870BB2-D8A7-4BC6-8F2D-952FAF012DBE}" destId="{725D2C6E-233B-46D1-88D3-3CBEFC4DF0EE}" srcOrd="7" destOrd="0" presId="urn:microsoft.com/office/officeart/2005/8/layout/hierarchy2"/>
    <dgm:cxn modelId="{D125C7D2-F5C3-44C8-BA80-F416B85457C4}" type="presParOf" srcId="{725D2C6E-233B-46D1-88D3-3CBEFC4DF0EE}" destId="{56DA39B7-7BD3-4ACD-A09C-6E260F402BBB}" srcOrd="0" destOrd="0" presId="urn:microsoft.com/office/officeart/2005/8/layout/hierarchy2"/>
    <dgm:cxn modelId="{023F6241-92D4-44AC-900D-C7B6A6A36B15}" type="presParOf" srcId="{725D2C6E-233B-46D1-88D3-3CBEFC4DF0EE}" destId="{70C80708-F27F-40B5-B8C3-825F6BA154BB}" srcOrd="1" destOrd="0" presId="urn:microsoft.com/office/officeart/2005/8/layout/hierarchy2"/>
    <dgm:cxn modelId="{DAF82C2B-8D85-45D0-94D2-F0F7526136B9}" type="presParOf" srcId="{7250E6AA-D29B-4450-8BEA-956DE4E1A65F}" destId="{386A036D-A0D0-45DE-A269-B667CD4E5F67}" srcOrd="2" destOrd="0" presId="urn:microsoft.com/office/officeart/2005/8/layout/hierarchy2"/>
    <dgm:cxn modelId="{D593CC0E-3F6D-49DE-B40C-953DBB5ADAB8}" type="presParOf" srcId="{386A036D-A0D0-45DE-A269-B667CD4E5F67}" destId="{8C39F934-6389-44D8-AE43-272017DD2C8B}" srcOrd="0" destOrd="0" presId="urn:microsoft.com/office/officeart/2005/8/layout/hierarchy2"/>
    <dgm:cxn modelId="{81E91D4C-4E61-4C66-BDE7-DCD355AEC573}" type="presParOf" srcId="{7250E6AA-D29B-4450-8BEA-956DE4E1A65F}" destId="{CED91A07-D13B-4103-8EF0-2B5C34E6E22C}" srcOrd="3" destOrd="0" presId="urn:microsoft.com/office/officeart/2005/8/layout/hierarchy2"/>
    <dgm:cxn modelId="{6185F9D8-D012-4D57-89AE-6B7DFCCAD829}" type="presParOf" srcId="{CED91A07-D13B-4103-8EF0-2B5C34E6E22C}" destId="{DD8630F4-A06F-4345-ADB3-5D03C7166BCD}" srcOrd="0" destOrd="0" presId="urn:microsoft.com/office/officeart/2005/8/layout/hierarchy2"/>
    <dgm:cxn modelId="{F40D54D9-8EE5-4F37-9483-489DFAD578EE}" type="presParOf" srcId="{CED91A07-D13B-4103-8EF0-2B5C34E6E22C}" destId="{6BADC656-20C8-41BD-9BEB-4E736AB852FA}" srcOrd="1" destOrd="0" presId="urn:microsoft.com/office/officeart/2005/8/layout/hierarchy2"/>
    <dgm:cxn modelId="{CB185579-40EC-423F-A227-D19D54CA93BA}" type="presParOf" srcId="{7250E6AA-D29B-4450-8BEA-956DE4E1A65F}" destId="{6244329B-A9FA-403E-BEA2-D9AF96A42EBD}" srcOrd="4" destOrd="0" presId="urn:microsoft.com/office/officeart/2005/8/layout/hierarchy2"/>
    <dgm:cxn modelId="{B649FAE8-7430-4BC4-AECF-86C167980B6C}" type="presParOf" srcId="{6244329B-A9FA-403E-BEA2-D9AF96A42EBD}" destId="{51C44FEC-E3DA-4572-ADFE-C5DEA7DC1375}" srcOrd="0" destOrd="0" presId="urn:microsoft.com/office/officeart/2005/8/layout/hierarchy2"/>
    <dgm:cxn modelId="{12B301F8-958E-4E06-80C0-1879327204F8}" type="presParOf" srcId="{7250E6AA-D29B-4450-8BEA-956DE4E1A65F}" destId="{1FA12369-4A58-4870-90CF-00FF7B1197F7}" srcOrd="5" destOrd="0" presId="urn:microsoft.com/office/officeart/2005/8/layout/hierarchy2"/>
    <dgm:cxn modelId="{427BA95C-C68A-4239-BD86-9BF5D3F77BEB}" type="presParOf" srcId="{1FA12369-4A58-4870-90CF-00FF7B1197F7}" destId="{EC39ACF1-FD4F-4CBB-B2B7-366B1F1C4B51}" srcOrd="0" destOrd="0" presId="urn:microsoft.com/office/officeart/2005/8/layout/hierarchy2"/>
    <dgm:cxn modelId="{1EC2158C-7E2C-4378-AF0A-24ABFB0C5B56}" type="presParOf" srcId="{1FA12369-4A58-4870-90CF-00FF7B1197F7}" destId="{FAA800FD-34DD-40B3-ACE9-80A73C78F932}" srcOrd="1" destOrd="0" presId="urn:microsoft.com/office/officeart/2005/8/layout/hierarchy2"/>
    <dgm:cxn modelId="{895F4FE2-C3B1-463D-ADB2-CB676E8CAD76}" type="presParOf" srcId="{7250E6AA-D29B-4450-8BEA-956DE4E1A65F}" destId="{824E4C73-619E-461C-B454-D311DE8F9DE5}" srcOrd="6" destOrd="0" presId="urn:microsoft.com/office/officeart/2005/8/layout/hierarchy2"/>
    <dgm:cxn modelId="{3A2EA59C-5CE8-4C82-9751-6D90C45700D6}" type="presParOf" srcId="{824E4C73-619E-461C-B454-D311DE8F9DE5}" destId="{C13B1CCF-2C41-4F07-80AD-B176C9D16D2D}" srcOrd="0" destOrd="0" presId="urn:microsoft.com/office/officeart/2005/8/layout/hierarchy2"/>
    <dgm:cxn modelId="{D70EC9B3-5382-4ED1-9680-0C47D5668ADF}" type="presParOf" srcId="{7250E6AA-D29B-4450-8BEA-956DE4E1A65F}" destId="{2FF8CFD8-21E2-49B5-8D6E-340A0D73FF4B}" srcOrd="7" destOrd="0" presId="urn:microsoft.com/office/officeart/2005/8/layout/hierarchy2"/>
    <dgm:cxn modelId="{D6373C28-21A3-46C3-9B3A-42AA46BAE9C0}" type="presParOf" srcId="{2FF8CFD8-21E2-49B5-8D6E-340A0D73FF4B}" destId="{9E35FB7A-D3FD-4A72-B3AC-3E58A14FA587}" srcOrd="0" destOrd="0" presId="urn:microsoft.com/office/officeart/2005/8/layout/hierarchy2"/>
    <dgm:cxn modelId="{9C3712EE-0FE2-41B1-B304-66452DFA477D}" type="presParOf" srcId="{2FF8CFD8-21E2-49B5-8D6E-340A0D73FF4B}" destId="{B18E9E0C-A715-4DC2-9654-9DCBFCBE88D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558E30-E868-41DC-9618-1D54BE68B75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A558543-3E74-49A8-9078-9269C881C889}">
      <dgm:prSet/>
      <dgm:spPr/>
      <dgm:t>
        <a:bodyPr/>
        <a:lstStyle/>
        <a:p>
          <a:r>
            <a:rPr lang="cs-CZ"/>
            <a:t>Schopnost samostatně cestovat</a:t>
          </a:r>
          <a:endParaRPr lang="en-US"/>
        </a:p>
      </dgm:t>
    </dgm:pt>
    <dgm:pt modelId="{2165F786-8CA5-47C5-AD6D-F629B54CC68A}" type="parTrans" cxnId="{A7A37A24-6922-4335-85E8-4291502B6483}">
      <dgm:prSet/>
      <dgm:spPr/>
      <dgm:t>
        <a:bodyPr/>
        <a:lstStyle/>
        <a:p>
          <a:endParaRPr lang="en-US"/>
        </a:p>
      </dgm:t>
    </dgm:pt>
    <dgm:pt modelId="{2F95BC80-69AF-490D-ABED-87B23D1D5023}" type="sibTrans" cxnId="{A7A37A24-6922-4335-85E8-4291502B6483}">
      <dgm:prSet/>
      <dgm:spPr/>
      <dgm:t>
        <a:bodyPr/>
        <a:lstStyle/>
        <a:p>
          <a:endParaRPr lang="en-US"/>
        </a:p>
      </dgm:t>
    </dgm:pt>
    <dgm:pt modelId="{EDC71A86-E72E-445E-9D6B-A1F11659CD2D}">
      <dgm:prSet/>
      <dgm:spPr/>
      <dgm:t>
        <a:bodyPr/>
        <a:lstStyle/>
        <a:p>
          <a:r>
            <a:rPr lang="cs-CZ"/>
            <a:t>Využívat profesní angličtinu</a:t>
          </a:r>
          <a:endParaRPr lang="en-US"/>
        </a:p>
      </dgm:t>
    </dgm:pt>
    <dgm:pt modelId="{9EB3F179-6188-4DB7-825D-0DC14F888D07}" type="parTrans" cxnId="{6EE31212-68D1-45AD-B2EA-747C97EC0A27}">
      <dgm:prSet/>
      <dgm:spPr/>
      <dgm:t>
        <a:bodyPr/>
        <a:lstStyle/>
        <a:p>
          <a:endParaRPr lang="en-US"/>
        </a:p>
      </dgm:t>
    </dgm:pt>
    <dgm:pt modelId="{F34733D7-7672-4EEE-89B0-59A04D1F7376}" type="sibTrans" cxnId="{6EE31212-68D1-45AD-B2EA-747C97EC0A27}">
      <dgm:prSet/>
      <dgm:spPr/>
      <dgm:t>
        <a:bodyPr/>
        <a:lstStyle/>
        <a:p>
          <a:endParaRPr lang="en-US"/>
        </a:p>
      </dgm:t>
    </dgm:pt>
    <dgm:pt modelId="{BA51AE02-0848-46FC-8DB4-1CED57E6BD51}">
      <dgm:prSet/>
      <dgm:spPr/>
      <dgm:t>
        <a:bodyPr/>
        <a:lstStyle/>
        <a:p>
          <a:r>
            <a:rPr lang="cs-CZ"/>
            <a:t>Pracovní etika při práci v IT</a:t>
          </a:r>
          <a:endParaRPr lang="en-US"/>
        </a:p>
      </dgm:t>
    </dgm:pt>
    <dgm:pt modelId="{2114FC4E-F74B-4872-A78E-B5005E113027}" type="parTrans" cxnId="{52E9A774-E738-4D78-91EF-BBA1E1000C68}">
      <dgm:prSet/>
      <dgm:spPr/>
      <dgm:t>
        <a:bodyPr/>
        <a:lstStyle/>
        <a:p>
          <a:endParaRPr lang="en-US"/>
        </a:p>
      </dgm:t>
    </dgm:pt>
    <dgm:pt modelId="{B58FBD84-3674-4127-9AD3-F932FD36A713}" type="sibTrans" cxnId="{52E9A774-E738-4D78-91EF-BBA1E1000C68}">
      <dgm:prSet/>
      <dgm:spPr/>
      <dgm:t>
        <a:bodyPr/>
        <a:lstStyle/>
        <a:p>
          <a:endParaRPr lang="en-US"/>
        </a:p>
      </dgm:t>
    </dgm:pt>
    <dgm:pt modelId="{5179CFFE-15E3-412A-B61B-01A84420DFDD}">
      <dgm:prSet/>
      <dgm:spPr/>
      <dgm:t>
        <a:bodyPr/>
        <a:lstStyle/>
        <a:p>
          <a:r>
            <a:rPr lang="cs-CZ"/>
            <a:t>Zjistil jsem jaké to je pracovat v mezinárodní firmě</a:t>
          </a:r>
          <a:endParaRPr lang="en-US"/>
        </a:p>
      </dgm:t>
    </dgm:pt>
    <dgm:pt modelId="{C6359DC7-5ACE-487F-A622-A8732FDD9CD3}" type="parTrans" cxnId="{CC44A0E6-94DA-4926-B024-CEE720675107}">
      <dgm:prSet/>
      <dgm:spPr/>
      <dgm:t>
        <a:bodyPr/>
        <a:lstStyle/>
        <a:p>
          <a:endParaRPr lang="en-US"/>
        </a:p>
      </dgm:t>
    </dgm:pt>
    <dgm:pt modelId="{637EF46F-01ED-4A02-859D-7B0A8EEEE149}" type="sibTrans" cxnId="{CC44A0E6-94DA-4926-B024-CEE720675107}">
      <dgm:prSet/>
      <dgm:spPr/>
      <dgm:t>
        <a:bodyPr/>
        <a:lstStyle/>
        <a:p>
          <a:endParaRPr lang="en-US"/>
        </a:p>
      </dgm:t>
    </dgm:pt>
    <dgm:pt modelId="{20CBE7E9-7F64-428E-ABED-786AFAE3275E}" type="pres">
      <dgm:prSet presAssocID="{26558E30-E868-41DC-9618-1D54BE68B750}" presName="root" presStyleCnt="0">
        <dgm:presLayoutVars>
          <dgm:dir/>
          <dgm:resizeHandles val="exact"/>
        </dgm:presLayoutVars>
      </dgm:prSet>
      <dgm:spPr/>
    </dgm:pt>
    <dgm:pt modelId="{B3D6FA26-20AC-4D76-A41E-369E349DFA96}" type="pres">
      <dgm:prSet presAssocID="{DA558543-3E74-49A8-9078-9269C881C889}" presName="compNode" presStyleCnt="0"/>
      <dgm:spPr/>
    </dgm:pt>
    <dgm:pt modelId="{341A80EE-6BF1-4D51-90AB-9E9880AAD25C}" type="pres">
      <dgm:prSet presAssocID="{DA558543-3E74-49A8-9078-9269C881C88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tadlo"/>
        </a:ext>
      </dgm:extLst>
    </dgm:pt>
    <dgm:pt modelId="{941AE585-0F68-423D-9D56-7B3DDF7C4EAE}" type="pres">
      <dgm:prSet presAssocID="{DA558543-3E74-49A8-9078-9269C881C889}" presName="spaceRect" presStyleCnt="0"/>
      <dgm:spPr/>
    </dgm:pt>
    <dgm:pt modelId="{A4C8B2DC-8F35-4725-9E7D-75750FC0DF69}" type="pres">
      <dgm:prSet presAssocID="{DA558543-3E74-49A8-9078-9269C881C889}" presName="textRect" presStyleLbl="revTx" presStyleIdx="0" presStyleCnt="4">
        <dgm:presLayoutVars>
          <dgm:chMax val="1"/>
          <dgm:chPref val="1"/>
        </dgm:presLayoutVars>
      </dgm:prSet>
      <dgm:spPr/>
    </dgm:pt>
    <dgm:pt modelId="{FBC873C6-CB16-46BF-A66B-3B8A0831AF00}" type="pres">
      <dgm:prSet presAssocID="{2F95BC80-69AF-490D-ABED-87B23D1D5023}" presName="sibTrans" presStyleCnt="0"/>
      <dgm:spPr/>
    </dgm:pt>
    <dgm:pt modelId="{A503639D-CE6F-43B0-BD9D-2FDE78A6D70D}" type="pres">
      <dgm:prSet presAssocID="{EDC71A86-E72E-445E-9D6B-A1F11659CD2D}" presName="compNode" presStyleCnt="0"/>
      <dgm:spPr/>
    </dgm:pt>
    <dgm:pt modelId="{CBC2C89A-A97A-4016-AFDB-3B15E178A809}" type="pres">
      <dgm:prSet presAssocID="{EDC71A86-E72E-445E-9D6B-A1F11659CD2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04081FFC-90F1-41B1-8702-79FBF2CBC62D}" type="pres">
      <dgm:prSet presAssocID="{EDC71A86-E72E-445E-9D6B-A1F11659CD2D}" presName="spaceRect" presStyleCnt="0"/>
      <dgm:spPr/>
    </dgm:pt>
    <dgm:pt modelId="{5C5A4C6E-87C3-4DE5-A1C5-3F8B108C6414}" type="pres">
      <dgm:prSet presAssocID="{EDC71A86-E72E-445E-9D6B-A1F11659CD2D}" presName="textRect" presStyleLbl="revTx" presStyleIdx="1" presStyleCnt="4">
        <dgm:presLayoutVars>
          <dgm:chMax val="1"/>
          <dgm:chPref val="1"/>
        </dgm:presLayoutVars>
      </dgm:prSet>
      <dgm:spPr/>
    </dgm:pt>
    <dgm:pt modelId="{76BEE942-B085-4E07-A6CB-948F1641B9A1}" type="pres">
      <dgm:prSet presAssocID="{F34733D7-7672-4EEE-89B0-59A04D1F7376}" presName="sibTrans" presStyleCnt="0"/>
      <dgm:spPr/>
    </dgm:pt>
    <dgm:pt modelId="{45C9E577-64AE-437F-B610-E9D96B78D517}" type="pres">
      <dgm:prSet presAssocID="{BA51AE02-0848-46FC-8DB4-1CED57E6BD51}" presName="compNode" presStyleCnt="0"/>
      <dgm:spPr/>
    </dgm:pt>
    <dgm:pt modelId="{7BA41F9F-18A0-4C2B-801F-1DC60EFB4170}" type="pres">
      <dgm:prSet presAssocID="{BA51AE02-0848-46FC-8DB4-1CED57E6BD5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řesení rukou"/>
        </a:ext>
      </dgm:extLst>
    </dgm:pt>
    <dgm:pt modelId="{104245DB-F910-4DAE-8D49-02144F59C008}" type="pres">
      <dgm:prSet presAssocID="{BA51AE02-0848-46FC-8DB4-1CED57E6BD51}" presName="spaceRect" presStyleCnt="0"/>
      <dgm:spPr/>
    </dgm:pt>
    <dgm:pt modelId="{6A9C28B7-FAD4-41DD-8D41-0465D848A044}" type="pres">
      <dgm:prSet presAssocID="{BA51AE02-0848-46FC-8DB4-1CED57E6BD51}" presName="textRect" presStyleLbl="revTx" presStyleIdx="2" presStyleCnt="4">
        <dgm:presLayoutVars>
          <dgm:chMax val="1"/>
          <dgm:chPref val="1"/>
        </dgm:presLayoutVars>
      </dgm:prSet>
      <dgm:spPr/>
    </dgm:pt>
    <dgm:pt modelId="{35DC113F-DE2B-41E2-92B3-87B2A7EF1198}" type="pres">
      <dgm:prSet presAssocID="{B58FBD84-3674-4127-9AD3-F932FD36A713}" presName="sibTrans" presStyleCnt="0"/>
      <dgm:spPr/>
    </dgm:pt>
    <dgm:pt modelId="{94258E33-DF07-4643-BE9D-2E10409CD5E5}" type="pres">
      <dgm:prSet presAssocID="{5179CFFE-15E3-412A-B61B-01A84420DFDD}" presName="compNode" presStyleCnt="0"/>
      <dgm:spPr/>
    </dgm:pt>
    <dgm:pt modelId="{72AF5A64-11FA-455C-945F-DFFCCEA9432A}" type="pres">
      <dgm:prSet presAssocID="{5179CFFE-15E3-412A-B61B-01A84420DFD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6AA4E353-FB14-4EB2-AD8F-2193822D1826}" type="pres">
      <dgm:prSet presAssocID="{5179CFFE-15E3-412A-B61B-01A84420DFDD}" presName="spaceRect" presStyleCnt="0"/>
      <dgm:spPr/>
    </dgm:pt>
    <dgm:pt modelId="{506EE81B-462C-44CB-8D60-D0B6E04D0AE5}" type="pres">
      <dgm:prSet presAssocID="{5179CFFE-15E3-412A-B61B-01A84420DFD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4C7A508-3028-4750-883C-8F8036EB468F}" type="presOf" srcId="{BA51AE02-0848-46FC-8DB4-1CED57E6BD51}" destId="{6A9C28B7-FAD4-41DD-8D41-0465D848A044}" srcOrd="0" destOrd="0" presId="urn:microsoft.com/office/officeart/2018/2/layout/IconLabelList"/>
    <dgm:cxn modelId="{6EE31212-68D1-45AD-B2EA-747C97EC0A27}" srcId="{26558E30-E868-41DC-9618-1D54BE68B750}" destId="{EDC71A86-E72E-445E-9D6B-A1F11659CD2D}" srcOrd="1" destOrd="0" parTransId="{9EB3F179-6188-4DB7-825D-0DC14F888D07}" sibTransId="{F34733D7-7672-4EEE-89B0-59A04D1F7376}"/>
    <dgm:cxn modelId="{1A4E2115-9BFA-4BD7-94FB-51A177F8C58B}" type="presOf" srcId="{5179CFFE-15E3-412A-B61B-01A84420DFDD}" destId="{506EE81B-462C-44CB-8D60-D0B6E04D0AE5}" srcOrd="0" destOrd="0" presId="urn:microsoft.com/office/officeart/2018/2/layout/IconLabelList"/>
    <dgm:cxn modelId="{A7A37A24-6922-4335-85E8-4291502B6483}" srcId="{26558E30-E868-41DC-9618-1D54BE68B750}" destId="{DA558543-3E74-49A8-9078-9269C881C889}" srcOrd="0" destOrd="0" parTransId="{2165F786-8CA5-47C5-AD6D-F629B54CC68A}" sibTransId="{2F95BC80-69AF-490D-ABED-87B23D1D5023}"/>
    <dgm:cxn modelId="{52E9A774-E738-4D78-91EF-BBA1E1000C68}" srcId="{26558E30-E868-41DC-9618-1D54BE68B750}" destId="{BA51AE02-0848-46FC-8DB4-1CED57E6BD51}" srcOrd="2" destOrd="0" parTransId="{2114FC4E-F74B-4872-A78E-B5005E113027}" sibTransId="{B58FBD84-3674-4127-9AD3-F932FD36A713}"/>
    <dgm:cxn modelId="{6788F996-6D5D-4D24-A945-20F8F59C7FCA}" type="presOf" srcId="{26558E30-E868-41DC-9618-1D54BE68B750}" destId="{20CBE7E9-7F64-428E-ABED-786AFAE3275E}" srcOrd="0" destOrd="0" presId="urn:microsoft.com/office/officeart/2018/2/layout/IconLabelList"/>
    <dgm:cxn modelId="{B309CF9E-810A-4807-ADA1-E65DE877EC84}" type="presOf" srcId="{DA558543-3E74-49A8-9078-9269C881C889}" destId="{A4C8B2DC-8F35-4725-9E7D-75750FC0DF69}" srcOrd="0" destOrd="0" presId="urn:microsoft.com/office/officeart/2018/2/layout/IconLabelList"/>
    <dgm:cxn modelId="{5735E0A3-762E-4B9C-98AE-459BF0C5BC6E}" type="presOf" srcId="{EDC71A86-E72E-445E-9D6B-A1F11659CD2D}" destId="{5C5A4C6E-87C3-4DE5-A1C5-3F8B108C6414}" srcOrd="0" destOrd="0" presId="urn:microsoft.com/office/officeart/2018/2/layout/IconLabelList"/>
    <dgm:cxn modelId="{CC44A0E6-94DA-4926-B024-CEE720675107}" srcId="{26558E30-E868-41DC-9618-1D54BE68B750}" destId="{5179CFFE-15E3-412A-B61B-01A84420DFDD}" srcOrd="3" destOrd="0" parTransId="{C6359DC7-5ACE-487F-A622-A8732FDD9CD3}" sibTransId="{637EF46F-01ED-4A02-859D-7B0A8EEEE149}"/>
    <dgm:cxn modelId="{B6CB979F-B415-4481-A7D5-8C64BDC1B66C}" type="presParOf" srcId="{20CBE7E9-7F64-428E-ABED-786AFAE3275E}" destId="{B3D6FA26-20AC-4D76-A41E-369E349DFA96}" srcOrd="0" destOrd="0" presId="urn:microsoft.com/office/officeart/2018/2/layout/IconLabelList"/>
    <dgm:cxn modelId="{DB367013-7984-4E7D-B530-F15489A48A60}" type="presParOf" srcId="{B3D6FA26-20AC-4D76-A41E-369E349DFA96}" destId="{341A80EE-6BF1-4D51-90AB-9E9880AAD25C}" srcOrd="0" destOrd="0" presId="urn:microsoft.com/office/officeart/2018/2/layout/IconLabelList"/>
    <dgm:cxn modelId="{9F1E00A9-81CB-4D46-93D3-A63DED901925}" type="presParOf" srcId="{B3D6FA26-20AC-4D76-A41E-369E349DFA96}" destId="{941AE585-0F68-423D-9D56-7B3DDF7C4EAE}" srcOrd="1" destOrd="0" presId="urn:microsoft.com/office/officeart/2018/2/layout/IconLabelList"/>
    <dgm:cxn modelId="{A82B057F-754B-4991-8B3B-74A5226A7173}" type="presParOf" srcId="{B3D6FA26-20AC-4D76-A41E-369E349DFA96}" destId="{A4C8B2DC-8F35-4725-9E7D-75750FC0DF69}" srcOrd="2" destOrd="0" presId="urn:microsoft.com/office/officeart/2018/2/layout/IconLabelList"/>
    <dgm:cxn modelId="{F7A844B4-8A58-4560-BBA0-813FB00E04BD}" type="presParOf" srcId="{20CBE7E9-7F64-428E-ABED-786AFAE3275E}" destId="{FBC873C6-CB16-46BF-A66B-3B8A0831AF00}" srcOrd="1" destOrd="0" presId="urn:microsoft.com/office/officeart/2018/2/layout/IconLabelList"/>
    <dgm:cxn modelId="{EBA3AD7B-12C1-46B6-BA32-3FC7F63998F5}" type="presParOf" srcId="{20CBE7E9-7F64-428E-ABED-786AFAE3275E}" destId="{A503639D-CE6F-43B0-BD9D-2FDE78A6D70D}" srcOrd="2" destOrd="0" presId="urn:microsoft.com/office/officeart/2018/2/layout/IconLabelList"/>
    <dgm:cxn modelId="{C45535B5-7FE6-4063-87CF-08DE321B7FDF}" type="presParOf" srcId="{A503639D-CE6F-43B0-BD9D-2FDE78A6D70D}" destId="{CBC2C89A-A97A-4016-AFDB-3B15E178A809}" srcOrd="0" destOrd="0" presId="urn:microsoft.com/office/officeart/2018/2/layout/IconLabelList"/>
    <dgm:cxn modelId="{29C05505-BED3-4374-9140-B8C868B2A90D}" type="presParOf" srcId="{A503639D-CE6F-43B0-BD9D-2FDE78A6D70D}" destId="{04081FFC-90F1-41B1-8702-79FBF2CBC62D}" srcOrd="1" destOrd="0" presId="urn:microsoft.com/office/officeart/2018/2/layout/IconLabelList"/>
    <dgm:cxn modelId="{A5AA9861-303E-4FD4-8C21-55B3EAA71C87}" type="presParOf" srcId="{A503639D-CE6F-43B0-BD9D-2FDE78A6D70D}" destId="{5C5A4C6E-87C3-4DE5-A1C5-3F8B108C6414}" srcOrd="2" destOrd="0" presId="urn:microsoft.com/office/officeart/2018/2/layout/IconLabelList"/>
    <dgm:cxn modelId="{30355926-F9BA-4848-AA1C-4E7815E8D866}" type="presParOf" srcId="{20CBE7E9-7F64-428E-ABED-786AFAE3275E}" destId="{76BEE942-B085-4E07-A6CB-948F1641B9A1}" srcOrd="3" destOrd="0" presId="urn:microsoft.com/office/officeart/2018/2/layout/IconLabelList"/>
    <dgm:cxn modelId="{14CF41DF-C643-4276-9CD8-F5B592E4EF32}" type="presParOf" srcId="{20CBE7E9-7F64-428E-ABED-786AFAE3275E}" destId="{45C9E577-64AE-437F-B610-E9D96B78D517}" srcOrd="4" destOrd="0" presId="urn:microsoft.com/office/officeart/2018/2/layout/IconLabelList"/>
    <dgm:cxn modelId="{056AC4EE-03F1-4796-AC37-36A45539A07C}" type="presParOf" srcId="{45C9E577-64AE-437F-B610-E9D96B78D517}" destId="{7BA41F9F-18A0-4C2B-801F-1DC60EFB4170}" srcOrd="0" destOrd="0" presId="urn:microsoft.com/office/officeart/2018/2/layout/IconLabelList"/>
    <dgm:cxn modelId="{A8CBC54B-B218-466A-AFA7-63EC59DE39E8}" type="presParOf" srcId="{45C9E577-64AE-437F-B610-E9D96B78D517}" destId="{104245DB-F910-4DAE-8D49-02144F59C008}" srcOrd="1" destOrd="0" presId="urn:microsoft.com/office/officeart/2018/2/layout/IconLabelList"/>
    <dgm:cxn modelId="{9DFAE02F-676F-4B8E-B20E-452168E01BB7}" type="presParOf" srcId="{45C9E577-64AE-437F-B610-E9D96B78D517}" destId="{6A9C28B7-FAD4-41DD-8D41-0465D848A044}" srcOrd="2" destOrd="0" presId="urn:microsoft.com/office/officeart/2018/2/layout/IconLabelList"/>
    <dgm:cxn modelId="{B1C1E23D-71F4-4EB9-A18C-9A45EE78963F}" type="presParOf" srcId="{20CBE7E9-7F64-428E-ABED-786AFAE3275E}" destId="{35DC113F-DE2B-41E2-92B3-87B2A7EF1198}" srcOrd="5" destOrd="0" presId="urn:microsoft.com/office/officeart/2018/2/layout/IconLabelList"/>
    <dgm:cxn modelId="{F1F5F446-AE33-4078-8A20-B6E81E5C4DCB}" type="presParOf" srcId="{20CBE7E9-7F64-428E-ABED-786AFAE3275E}" destId="{94258E33-DF07-4643-BE9D-2E10409CD5E5}" srcOrd="6" destOrd="0" presId="urn:microsoft.com/office/officeart/2018/2/layout/IconLabelList"/>
    <dgm:cxn modelId="{60ADA0A2-80E8-4F85-99DE-81633D4B9540}" type="presParOf" srcId="{94258E33-DF07-4643-BE9D-2E10409CD5E5}" destId="{72AF5A64-11FA-455C-945F-DFFCCEA9432A}" srcOrd="0" destOrd="0" presId="urn:microsoft.com/office/officeart/2018/2/layout/IconLabelList"/>
    <dgm:cxn modelId="{DD3BE2D0-C9E6-4CE1-B2E4-7A7130C3F49D}" type="presParOf" srcId="{94258E33-DF07-4643-BE9D-2E10409CD5E5}" destId="{6AA4E353-FB14-4EB2-AD8F-2193822D1826}" srcOrd="1" destOrd="0" presId="urn:microsoft.com/office/officeart/2018/2/layout/IconLabelList"/>
    <dgm:cxn modelId="{C0DDE784-9F6B-488E-918A-C414FBE8D914}" type="presParOf" srcId="{94258E33-DF07-4643-BE9D-2E10409CD5E5}" destId="{506EE81B-462C-44CB-8D60-D0B6E04D0AE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C0D92-C43E-44AF-9EDD-9C997ACAF1CF}">
      <dsp:nvSpPr>
        <dsp:cNvPr id="0" name=""/>
        <dsp:cNvSpPr/>
      </dsp:nvSpPr>
      <dsp:spPr>
        <a:xfrm>
          <a:off x="0" y="16375"/>
          <a:ext cx="6572250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>
              <a:latin typeface="Rockwell Condensed" panose="02060603050405020104"/>
            </a:rPr>
            <a:t>Místo</a:t>
          </a:r>
          <a:endParaRPr lang="cs-CZ" sz="3000" kern="1200"/>
        </a:p>
      </dsp:txBody>
      <dsp:txXfrm>
        <a:off x="35125" y="51500"/>
        <a:ext cx="6502000" cy="649299"/>
      </dsp:txXfrm>
    </dsp:sp>
    <dsp:sp modelId="{DAB86263-DC46-409D-99EA-94EB846CD5BB}">
      <dsp:nvSpPr>
        <dsp:cNvPr id="0" name=""/>
        <dsp:cNvSpPr/>
      </dsp:nvSpPr>
      <dsp:spPr>
        <a:xfrm>
          <a:off x="0" y="822325"/>
          <a:ext cx="6572250" cy="719549"/>
        </a:xfrm>
        <a:prstGeom prst="roundRect">
          <a:avLst/>
        </a:prstGeom>
        <a:solidFill>
          <a:schemeClr val="accent2">
            <a:hueOff val="317965"/>
            <a:satOff val="-7255"/>
            <a:lumOff val="2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>
              <a:latin typeface="Rockwell Condensed" panose="02060603050405020104"/>
            </a:rPr>
            <a:t>Trvání pobytu</a:t>
          </a:r>
          <a:endParaRPr lang="en-US" sz="3000" kern="1200"/>
        </a:p>
      </dsp:txBody>
      <dsp:txXfrm>
        <a:off x="35125" y="857450"/>
        <a:ext cx="6502000" cy="649299"/>
      </dsp:txXfrm>
    </dsp:sp>
    <dsp:sp modelId="{A3D8A1BB-4D81-4A5E-B849-6C07BBEBBD00}">
      <dsp:nvSpPr>
        <dsp:cNvPr id="0" name=""/>
        <dsp:cNvSpPr/>
      </dsp:nvSpPr>
      <dsp:spPr>
        <a:xfrm>
          <a:off x="0" y="1628274"/>
          <a:ext cx="6572250" cy="719549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>
              <a:latin typeface="Rockwell Condensed" panose="02060603050405020104"/>
            </a:rPr>
            <a:t>Firma</a:t>
          </a:r>
          <a:endParaRPr lang="en-US" sz="3000" kern="1200"/>
        </a:p>
      </dsp:txBody>
      <dsp:txXfrm>
        <a:off x="35125" y="1663399"/>
        <a:ext cx="6502000" cy="649299"/>
      </dsp:txXfrm>
    </dsp:sp>
    <dsp:sp modelId="{118528AB-ED60-40D2-B609-4BD2098C485F}">
      <dsp:nvSpPr>
        <dsp:cNvPr id="0" name=""/>
        <dsp:cNvSpPr/>
      </dsp:nvSpPr>
      <dsp:spPr>
        <a:xfrm>
          <a:off x="0" y="2434225"/>
          <a:ext cx="6572250" cy="719549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Organizační struktura firmy</a:t>
          </a:r>
        </a:p>
      </dsp:txBody>
      <dsp:txXfrm>
        <a:off x="35125" y="2469350"/>
        <a:ext cx="6502000" cy="649299"/>
      </dsp:txXfrm>
    </dsp:sp>
    <dsp:sp modelId="{DF4F3B91-F669-40B1-B893-7D96519B244D}">
      <dsp:nvSpPr>
        <dsp:cNvPr id="0" name=""/>
        <dsp:cNvSpPr/>
      </dsp:nvSpPr>
      <dsp:spPr>
        <a:xfrm>
          <a:off x="0" y="3240175"/>
          <a:ext cx="6572250" cy="719549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Popis činností</a:t>
          </a:r>
        </a:p>
      </dsp:txBody>
      <dsp:txXfrm>
        <a:off x="35125" y="3275300"/>
        <a:ext cx="6502000" cy="649299"/>
      </dsp:txXfrm>
    </dsp:sp>
    <dsp:sp modelId="{6897AC5D-E6D6-4F7E-83D5-71B3D9A60760}">
      <dsp:nvSpPr>
        <dsp:cNvPr id="0" name=""/>
        <dsp:cNvSpPr/>
      </dsp:nvSpPr>
      <dsp:spPr>
        <a:xfrm>
          <a:off x="0" y="4046125"/>
          <a:ext cx="6572250" cy="719549"/>
        </a:xfrm>
        <a:prstGeom prst="roundRect">
          <a:avLst/>
        </a:prstGeom>
        <a:solidFill>
          <a:schemeClr val="accent2">
            <a:hueOff val="1589824"/>
            <a:satOff val="-36273"/>
            <a:lumOff val="1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Volnočasové aktivity</a:t>
          </a:r>
          <a:endParaRPr lang="en-US" sz="3000" kern="1200"/>
        </a:p>
      </dsp:txBody>
      <dsp:txXfrm>
        <a:off x="35125" y="4081250"/>
        <a:ext cx="6502000" cy="649299"/>
      </dsp:txXfrm>
    </dsp:sp>
    <dsp:sp modelId="{EFDE1F34-43D8-4E3B-88C3-B94F01F8F2AC}">
      <dsp:nvSpPr>
        <dsp:cNvPr id="0" name=""/>
        <dsp:cNvSpPr/>
      </dsp:nvSpPr>
      <dsp:spPr>
        <a:xfrm>
          <a:off x="0" y="4852075"/>
          <a:ext cx="6572250" cy="719549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Přínos – získané dovednosti</a:t>
          </a:r>
          <a:endParaRPr lang="en-US" sz="3000" kern="1200"/>
        </a:p>
      </dsp:txBody>
      <dsp:txXfrm>
        <a:off x="35125" y="4887200"/>
        <a:ext cx="6502000" cy="649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987B-37DB-4799-84CD-D2F004545CF4}">
      <dsp:nvSpPr>
        <dsp:cNvPr id="0" name=""/>
        <dsp:cNvSpPr/>
      </dsp:nvSpPr>
      <dsp:spPr>
        <a:xfrm>
          <a:off x="1869434" y="2260924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>
              <a:latin typeface="Rockwell Condensed" panose="02060603050405020104"/>
            </a:rPr>
            <a:t>CEO - </a:t>
          </a:r>
          <a:r>
            <a:rPr lang="cs-CZ" sz="1400" u="none" kern="1200"/>
            <a:t>Torbjörn Magnusson</a:t>
          </a:r>
        </a:p>
      </dsp:txBody>
      <dsp:txXfrm>
        <a:off x="1888620" y="2280110"/>
        <a:ext cx="1271743" cy="616685"/>
      </dsp:txXfrm>
    </dsp:sp>
    <dsp:sp modelId="{DB464C23-F9A3-476B-A4FD-B158AF5BB0EC}">
      <dsp:nvSpPr>
        <dsp:cNvPr id="0" name=""/>
        <dsp:cNvSpPr/>
      </dsp:nvSpPr>
      <dsp:spPr>
        <a:xfrm rot="17692822">
          <a:off x="2818783" y="2008898"/>
          <a:ext cx="124557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45579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10433" y="1992327"/>
        <a:ext cx="62278" cy="62278"/>
      </dsp:txXfrm>
    </dsp:sp>
    <dsp:sp modelId="{F70A33D2-0007-4786-9B50-F3E7EA1059E9}">
      <dsp:nvSpPr>
        <dsp:cNvPr id="0" name=""/>
        <dsp:cNvSpPr/>
      </dsp:nvSpPr>
      <dsp:spPr>
        <a:xfrm>
          <a:off x="3703596" y="1130950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err="1">
              <a:latin typeface="Rockwell Condensed" panose="02060603050405020104"/>
            </a:rPr>
            <a:t>Section</a:t>
          </a:r>
          <a:r>
            <a:rPr lang="cs-CZ" sz="1400" kern="1200">
              <a:latin typeface="Rockwell Condensed" panose="02060603050405020104"/>
            </a:rPr>
            <a:t> manager - </a:t>
          </a:r>
          <a:r>
            <a:rPr lang="cs-CZ" sz="1400" kern="1200" err="1"/>
            <a:t>Māris</a:t>
          </a:r>
          <a:r>
            <a:rPr lang="cs-CZ" sz="1400" kern="1200">
              <a:latin typeface="Rockwell Condensed" panose="02060603050405020104"/>
            </a:rPr>
            <a:t> </a:t>
          </a:r>
          <a:r>
            <a:rPr lang="cs-CZ" sz="1400" kern="1200" err="1">
              <a:latin typeface="Rockwell Condensed" panose="02060603050405020104"/>
            </a:rPr>
            <a:t>Lazdinš</a:t>
          </a:r>
          <a:endParaRPr lang="cs-CZ" sz="1400" kern="1200"/>
        </a:p>
      </dsp:txBody>
      <dsp:txXfrm>
        <a:off x="3722782" y="1150136"/>
        <a:ext cx="1271743" cy="616685"/>
      </dsp:txXfrm>
    </dsp:sp>
    <dsp:sp modelId="{6D085B86-1387-46B7-A7DF-91D18184DB1C}">
      <dsp:nvSpPr>
        <dsp:cNvPr id="0" name=""/>
        <dsp:cNvSpPr/>
      </dsp:nvSpPr>
      <dsp:spPr>
        <a:xfrm rot="17692822">
          <a:off x="4652945" y="878923"/>
          <a:ext cx="124557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45579" y="1456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244595" y="862352"/>
        <a:ext cx="62278" cy="62278"/>
      </dsp:txXfrm>
    </dsp:sp>
    <dsp:sp modelId="{DE4B21AC-60E2-4C64-B524-23D5AE4B2621}">
      <dsp:nvSpPr>
        <dsp:cNvPr id="0" name=""/>
        <dsp:cNvSpPr/>
      </dsp:nvSpPr>
      <dsp:spPr>
        <a:xfrm>
          <a:off x="5537758" y="975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err="1">
              <a:latin typeface="Rockwell Condensed" panose="02060603050405020104"/>
            </a:rPr>
            <a:t>Worker</a:t>
          </a:r>
          <a:r>
            <a:rPr lang="cs-CZ" sz="1400" kern="1200">
              <a:latin typeface="Rockwell Condensed" panose="02060603050405020104"/>
            </a:rPr>
            <a:t> – </a:t>
          </a:r>
          <a:r>
            <a:rPr lang="cs-CZ" sz="1400" kern="1200" err="1">
              <a:latin typeface="Rockwell Condensed" panose="02060603050405020104"/>
            </a:rPr>
            <a:t>Kaspars</a:t>
          </a:r>
          <a:r>
            <a:rPr lang="cs-CZ" sz="1400" kern="1200">
              <a:latin typeface="Rockwell Condensed" panose="02060603050405020104"/>
            </a:rPr>
            <a:t> </a:t>
          </a:r>
          <a:r>
            <a:rPr lang="cs-CZ" sz="1400" kern="1200" err="1">
              <a:latin typeface="Rockwell Condensed" panose="02060603050405020104"/>
            </a:rPr>
            <a:t>Leitis</a:t>
          </a:r>
          <a:endParaRPr lang="cs-CZ" sz="1400" kern="1200" err="1"/>
        </a:p>
      </dsp:txBody>
      <dsp:txXfrm>
        <a:off x="5556944" y="20161"/>
        <a:ext cx="1271743" cy="616685"/>
      </dsp:txXfrm>
    </dsp:sp>
    <dsp:sp modelId="{725B2925-E9EF-4B74-BD98-A469F030B25C}">
      <dsp:nvSpPr>
        <dsp:cNvPr id="0" name=""/>
        <dsp:cNvSpPr/>
      </dsp:nvSpPr>
      <dsp:spPr>
        <a:xfrm>
          <a:off x="6847873" y="313936"/>
          <a:ext cx="52404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24046" y="1456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7096795" y="315403"/>
        <a:ext cx="26202" cy="26202"/>
      </dsp:txXfrm>
    </dsp:sp>
    <dsp:sp modelId="{003DDD15-C16D-4D92-B684-78BEF3E34BEA}">
      <dsp:nvSpPr>
        <dsp:cNvPr id="0" name=""/>
        <dsp:cNvSpPr/>
      </dsp:nvSpPr>
      <dsp:spPr>
        <a:xfrm>
          <a:off x="7371919" y="975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>
              <a:latin typeface="Rockwell Condensed" panose="02060603050405020104"/>
            </a:rPr>
            <a:t>ERASMUS+ studenti </a:t>
          </a:r>
        </a:p>
      </dsp:txBody>
      <dsp:txXfrm>
        <a:off x="7391105" y="20161"/>
        <a:ext cx="1271743" cy="616685"/>
      </dsp:txXfrm>
    </dsp:sp>
    <dsp:sp modelId="{074051C2-B50F-4EF5-9901-564E52EBAD8F}">
      <dsp:nvSpPr>
        <dsp:cNvPr id="0" name=""/>
        <dsp:cNvSpPr/>
      </dsp:nvSpPr>
      <dsp:spPr>
        <a:xfrm rot="19457599">
          <a:off x="4953052" y="1255582"/>
          <a:ext cx="645364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45364" y="1456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259600" y="1254015"/>
        <a:ext cx="32268" cy="32268"/>
      </dsp:txXfrm>
    </dsp:sp>
    <dsp:sp modelId="{79DEA81E-FF82-4A92-8D4D-AE75980D26BD}">
      <dsp:nvSpPr>
        <dsp:cNvPr id="0" name=""/>
        <dsp:cNvSpPr/>
      </dsp:nvSpPr>
      <dsp:spPr>
        <a:xfrm>
          <a:off x="5537758" y="754292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err="1">
              <a:latin typeface="Rockwell Condensed" panose="02060603050405020104"/>
            </a:rPr>
            <a:t>Worker</a:t>
          </a:r>
          <a:endParaRPr lang="cs-CZ" sz="1400" kern="1200">
            <a:latin typeface="Rockwell Condensed" panose="02060603050405020104"/>
          </a:endParaRPr>
        </a:p>
      </dsp:txBody>
      <dsp:txXfrm>
        <a:off x="5556944" y="773478"/>
        <a:ext cx="1271743" cy="616685"/>
      </dsp:txXfrm>
    </dsp:sp>
    <dsp:sp modelId="{26B25D6E-3655-4595-9289-3BE063AE1882}">
      <dsp:nvSpPr>
        <dsp:cNvPr id="0" name=""/>
        <dsp:cNvSpPr/>
      </dsp:nvSpPr>
      <dsp:spPr>
        <a:xfrm rot="2142401">
          <a:off x="4953052" y="1632240"/>
          <a:ext cx="645364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45364" y="1456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259600" y="1630674"/>
        <a:ext cx="32268" cy="32268"/>
      </dsp:txXfrm>
    </dsp:sp>
    <dsp:sp modelId="{F1742A5F-BA10-4A9F-8EA2-2F8494D74BA6}">
      <dsp:nvSpPr>
        <dsp:cNvPr id="0" name=""/>
        <dsp:cNvSpPr/>
      </dsp:nvSpPr>
      <dsp:spPr>
        <a:xfrm>
          <a:off x="5537758" y="1507608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err="1">
              <a:latin typeface="Rockwell Condensed" panose="02060603050405020104"/>
            </a:rPr>
            <a:t>Worker</a:t>
          </a:r>
          <a:endParaRPr lang="cs-CZ" sz="1400" kern="1200"/>
        </a:p>
      </dsp:txBody>
      <dsp:txXfrm>
        <a:off x="5556944" y="1526794"/>
        <a:ext cx="1271743" cy="616685"/>
      </dsp:txXfrm>
    </dsp:sp>
    <dsp:sp modelId="{083C68A7-2553-4F76-8A9E-E01FE851EF63}">
      <dsp:nvSpPr>
        <dsp:cNvPr id="0" name=""/>
        <dsp:cNvSpPr/>
      </dsp:nvSpPr>
      <dsp:spPr>
        <a:xfrm rot="3907178">
          <a:off x="4652945" y="2008898"/>
          <a:ext cx="124557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45579" y="1456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244595" y="1992327"/>
        <a:ext cx="62278" cy="62278"/>
      </dsp:txXfrm>
    </dsp:sp>
    <dsp:sp modelId="{56DA39B7-7BD3-4ACD-A09C-6E260F402BBB}">
      <dsp:nvSpPr>
        <dsp:cNvPr id="0" name=""/>
        <dsp:cNvSpPr/>
      </dsp:nvSpPr>
      <dsp:spPr>
        <a:xfrm>
          <a:off x="5537758" y="2260924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>
              <a:latin typeface="Rockwell Condensed" panose="02060603050405020104"/>
            </a:rPr>
            <a:t>...</a:t>
          </a:r>
        </a:p>
      </dsp:txBody>
      <dsp:txXfrm>
        <a:off x="5556944" y="2280110"/>
        <a:ext cx="1271743" cy="616685"/>
      </dsp:txXfrm>
    </dsp:sp>
    <dsp:sp modelId="{386A036D-A0D0-45DE-A269-B667CD4E5F67}">
      <dsp:nvSpPr>
        <dsp:cNvPr id="0" name=""/>
        <dsp:cNvSpPr/>
      </dsp:nvSpPr>
      <dsp:spPr>
        <a:xfrm rot="19457599">
          <a:off x="3118890" y="2385556"/>
          <a:ext cx="645364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45364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25439" y="2383990"/>
        <a:ext cx="32268" cy="32268"/>
      </dsp:txXfrm>
    </dsp:sp>
    <dsp:sp modelId="{DD8630F4-A06F-4345-ADB3-5D03C7166BCD}">
      <dsp:nvSpPr>
        <dsp:cNvPr id="0" name=""/>
        <dsp:cNvSpPr/>
      </dsp:nvSpPr>
      <dsp:spPr>
        <a:xfrm>
          <a:off x="3703596" y="1884266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err="1">
              <a:latin typeface="Rockwell Condensed" panose="02060603050405020104"/>
            </a:rPr>
            <a:t>Section</a:t>
          </a:r>
          <a:r>
            <a:rPr lang="cs-CZ" sz="1400" kern="1200">
              <a:latin typeface="Rockwell Condensed" panose="02060603050405020104"/>
            </a:rPr>
            <a:t> manager</a:t>
          </a:r>
          <a:endParaRPr lang="cs-CZ" sz="1400" kern="1200"/>
        </a:p>
      </dsp:txBody>
      <dsp:txXfrm>
        <a:off x="3722782" y="1903452"/>
        <a:ext cx="1271743" cy="616685"/>
      </dsp:txXfrm>
    </dsp:sp>
    <dsp:sp modelId="{6244329B-A9FA-403E-BEA2-D9AF96A42EBD}">
      <dsp:nvSpPr>
        <dsp:cNvPr id="0" name=""/>
        <dsp:cNvSpPr/>
      </dsp:nvSpPr>
      <dsp:spPr>
        <a:xfrm rot="2142401">
          <a:off x="3118890" y="2762215"/>
          <a:ext cx="645364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45364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25439" y="2760648"/>
        <a:ext cx="32268" cy="32268"/>
      </dsp:txXfrm>
    </dsp:sp>
    <dsp:sp modelId="{EC39ACF1-FD4F-4CBB-B2B7-366B1F1C4B51}">
      <dsp:nvSpPr>
        <dsp:cNvPr id="0" name=""/>
        <dsp:cNvSpPr/>
      </dsp:nvSpPr>
      <dsp:spPr>
        <a:xfrm>
          <a:off x="3703596" y="2637583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err="1">
              <a:latin typeface="Rockwell Condensed" panose="02060603050405020104"/>
            </a:rPr>
            <a:t>Section</a:t>
          </a:r>
          <a:r>
            <a:rPr lang="cs-CZ" sz="1400" kern="1200">
              <a:latin typeface="Rockwell Condensed" panose="02060603050405020104"/>
            </a:rPr>
            <a:t> manager</a:t>
          </a:r>
        </a:p>
      </dsp:txBody>
      <dsp:txXfrm>
        <a:off x="3722782" y="2656769"/>
        <a:ext cx="1271743" cy="616685"/>
      </dsp:txXfrm>
    </dsp:sp>
    <dsp:sp modelId="{824E4C73-619E-461C-B454-D311DE8F9DE5}">
      <dsp:nvSpPr>
        <dsp:cNvPr id="0" name=""/>
        <dsp:cNvSpPr/>
      </dsp:nvSpPr>
      <dsp:spPr>
        <a:xfrm rot="3907178">
          <a:off x="2818783" y="3138873"/>
          <a:ext cx="124557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45579" y="145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410433" y="3122301"/>
        <a:ext cx="62278" cy="62278"/>
      </dsp:txXfrm>
    </dsp:sp>
    <dsp:sp modelId="{9E35FB7A-D3FD-4A72-B3AC-3E58A14FA587}">
      <dsp:nvSpPr>
        <dsp:cNvPr id="0" name=""/>
        <dsp:cNvSpPr/>
      </dsp:nvSpPr>
      <dsp:spPr>
        <a:xfrm>
          <a:off x="3703596" y="3390899"/>
          <a:ext cx="1310115" cy="6550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>
              <a:latin typeface="Rockwell Condensed" panose="02060603050405020104"/>
            </a:rPr>
            <a:t>...</a:t>
          </a:r>
        </a:p>
      </dsp:txBody>
      <dsp:txXfrm>
        <a:off x="3722782" y="3410085"/>
        <a:ext cx="1271743" cy="6166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A80EE-6BF1-4D51-90AB-9E9880AAD25C}">
      <dsp:nvSpPr>
        <dsp:cNvPr id="0" name=""/>
        <dsp:cNvSpPr/>
      </dsp:nvSpPr>
      <dsp:spPr>
        <a:xfrm>
          <a:off x="938775" y="840541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8B2DC-8F35-4725-9E7D-75750FC0DF69}">
      <dsp:nvSpPr>
        <dsp:cNvPr id="0" name=""/>
        <dsp:cNvSpPr/>
      </dsp:nvSpPr>
      <dsp:spPr>
        <a:xfrm>
          <a:off x="372805" y="2057303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Schopnost samostatně cestovat</a:t>
          </a:r>
          <a:endParaRPr lang="en-US" sz="1700" kern="1200"/>
        </a:p>
      </dsp:txBody>
      <dsp:txXfrm>
        <a:off x="372805" y="2057303"/>
        <a:ext cx="2058075" cy="720000"/>
      </dsp:txXfrm>
    </dsp:sp>
    <dsp:sp modelId="{CBC2C89A-A97A-4016-AFDB-3B15E178A809}">
      <dsp:nvSpPr>
        <dsp:cNvPr id="0" name=""/>
        <dsp:cNvSpPr/>
      </dsp:nvSpPr>
      <dsp:spPr>
        <a:xfrm>
          <a:off x="3357014" y="840541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A4C6E-87C3-4DE5-A1C5-3F8B108C6414}">
      <dsp:nvSpPr>
        <dsp:cNvPr id="0" name=""/>
        <dsp:cNvSpPr/>
      </dsp:nvSpPr>
      <dsp:spPr>
        <a:xfrm>
          <a:off x="2791043" y="2057303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Využívat profesní angličtinu</a:t>
          </a:r>
          <a:endParaRPr lang="en-US" sz="1700" kern="1200"/>
        </a:p>
      </dsp:txBody>
      <dsp:txXfrm>
        <a:off x="2791043" y="2057303"/>
        <a:ext cx="2058075" cy="720000"/>
      </dsp:txXfrm>
    </dsp:sp>
    <dsp:sp modelId="{7BA41F9F-18A0-4C2B-801F-1DC60EFB4170}">
      <dsp:nvSpPr>
        <dsp:cNvPr id="0" name=""/>
        <dsp:cNvSpPr/>
      </dsp:nvSpPr>
      <dsp:spPr>
        <a:xfrm>
          <a:off x="5775252" y="840541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C28B7-FAD4-41DD-8D41-0465D848A044}">
      <dsp:nvSpPr>
        <dsp:cNvPr id="0" name=""/>
        <dsp:cNvSpPr/>
      </dsp:nvSpPr>
      <dsp:spPr>
        <a:xfrm>
          <a:off x="5209281" y="2057303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Pracovní etika při práci v IT</a:t>
          </a:r>
          <a:endParaRPr lang="en-US" sz="1700" kern="1200"/>
        </a:p>
      </dsp:txBody>
      <dsp:txXfrm>
        <a:off x="5209281" y="2057303"/>
        <a:ext cx="2058075" cy="720000"/>
      </dsp:txXfrm>
    </dsp:sp>
    <dsp:sp modelId="{72AF5A64-11FA-455C-945F-DFFCCEA9432A}">
      <dsp:nvSpPr>
        <dsp:cNvPr id="0" name=""/>
        <dsp:cNvSpPr/>
      </dsp:nvSpPr>
      <dsp:spPr>
        <a:xfrm>
          <a:off x="8193490" y="840541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EE81B-462C-44CB-8D60-D0B6E04D0AE5}">
      <dsp:nvSpPr>
        <dsp:cNvPr id="0" name=""/>
        <dsp:cNvSpPr/>
      </dsp:nvSpPr>
      <dsp:spPr>
        <a:xfrm>
          <a:off x="7627519" y="2057303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Zjistil jsem jaké to je pracovat v mezinárodní firmě</a:t>
          </a:r>
          <a:endParaRPr lang="en-US" sz="1700" kern="1200"/>
        </a:p>
      </dsp:txBody>
      <dsp:txXfrm>
        <a:off x="7627519" y="2057303"/>
        <a:ext cx="205807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8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2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5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0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3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6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9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6/23/2022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5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f_P%26C_Insurance" TargetMode="External"/><Relationship Id="rId2" Type="http://schemas.openxmlformats.org/officeDocument/2006/relationships/hyperlink" Target="https://duckrepublik.eu/location/rig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3EB83-6A48-4352-AE63-D3CEDEC85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3831" y="1718318"/>
            <a:ext cx="9144000" cy="2387600"/>
          </a:xfrm>
        </p:spPr>
        <p:txBody>
          <a:bodyPr/>
          <a:lstStyle/>
          <a:p>
            <a:r>
              <a:rPr lang="cs-CZ" b="1">
                <a:solidFill>
                  <a:schemeClr val="accent1">
                    <a:lumMod val="75000"/>
                  </a:schemeClr>
                </a:solidFill>
              </a:rPr>
              <a:t>Stáž Lotyšsko - Riga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50BEFD-B9D7-4DC6-94E2-15F609561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178" y="399693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/>
          </a:p>
          <a:p>
            <a:pPr algn="l"/>
            <a:r>
              <a:rPr lang="cs-CZ">
                <a:solidFill>
                  <a:schemeClr val="accent1">
                    <a:lumMod val="75000"/>
                  </a:schemeClr>
                </a:solidFill>
                <a:cs typeface="Calibri"/>
              </a:rPr>
              <a:t>Robin Drozd, M2.B</a:t>
            </a:r>
            <a:endParaRPr lang="cs-CZ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algn="l"/>
            <a:endParaRPr lang="cs-CZ" sz="140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cs-CZ" sz="1400">
                <a:solidFill>
                  <a:schemeClr val="accent1">
                    <a:lumMod val="75000"/>
                  </a:schemeClr>
                </a:solidFill>
              </a:rPr>
              <a:t>Číslo projektu: 2021-1-CZ01-KA121-VET-000010087</a:t>
            </a:r>
            <a:endParaRPr lang="cs-CZ" sz="140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DCA97-1801-4EF4-81BE-19B689B47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73" y="3204065"/>
            <a:ext cx="2870854" cy="5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2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70C56-6133-AB24-89DE-FD4713FC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BE441-0F89-FB72-A303-B4A812482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  <a:hlinkClick r:id="rId2"/>
              </a:rPr>
              <a:t>https://duckrepublik.eu/location/riga/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cs-CZ">
                <a:ea typeface="+mn-lt"/>
                <a:cs typeface="+mn-lt"/>
                <a:hlinkClick r:id="rId3"/>
              </a:rPr>
              <a:t>https://en.wikipedia.org/wiki/If_P%26C_Insurance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765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E12C66-F689-46CB-8CD7-76B3E18A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000"/>
              <a:t>Obsah prezentace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A0B8A963-8C5B-D2E3-C638-5ED7A838C9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228396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25678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49">
            <a:extLst>
              <a:ext uri="{FF2B5EF4-FFF2-40B4-BE49-F238E27FC236}">
                <a16:creationId xmlns:a16="http://schemas.microsoft.com/office/drawing/2014/main" id="{DCC0DCE3-8753-43BB-86D2-6452D91E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51">
            <a:extLst>
              <a:ext uri="{FF2B5EF4-FFF2-40B4-BE49-F238E27FC236}">
                <a16:creationId xmlns:a16="http://schemas.microsoft.com/office/drawing/2014/main" id="{D28BC7A6-65CA-4655-8641-7BDE9699B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53">
            <a:extLst>
              <a:ext uri="{FF2B5EF4-FFF2-40B4-BE49-F238E27FC236}">
                <a16:creationId xmlns:a16="http://schemas.microsoft.com/office/drawing/2014/main" id="{58755CF4-45A8-4971-A14E-D6DE02B4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55">
            <a:extLst>
              <a:ext uri="{FF2B5EF4-FFF2-40B4-BE49-F238E27FC236}">
                <a16:creationId xmlns:a16="http://schemas.microsoft.com/office/drawing/2014/main" id="{421F62D5-850C-4310-A813-747E46433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AD4B505-4A68-456B-9AFD-344192BE9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0" name="Oval 57">
              <a:extLst>
                <a:ext uri="{FF2B5EF4-FFF2-40B4-BE49-F238E27FC236}">
                  <a16:creationId xmlns:a16="http://schemas.microsoft.com/office/drawing/2014/main" id="{A7F9A339-5395-403B-B163-DFDDD9E0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" name="Rectangle 59">
            <a:extLst>
              <a:ext uri="{FF2B5EF4-FFF2-40B4-BE49-F238E27FC236}">
                <a16:creationId xmlns:a16="http://schemas.microsoft.com/office/drawing/2014/main" id="{0459C7A8-9F3A-4BFD-AB69-3F23A8D9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C0FA09C-1B86-4BC1-8793-3DC3ECCC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83008A-F770-C930-F467-031FD3067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400" kern="1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Místo - Riga, Lotyšsko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75BD72-38A8-D23B-5967-8179668E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908302"/>
            <a:ext cx="9052560" cy="3644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/>
              <a:t>Ubytování – Hotel Duck Republik</a:t>
            </a:r>
          </a:p>
        </p:txBody>
      </p:sp>
      <p:pic>
        <p:nvPicPr>
          <p:cNvPr id="7" name="Obrázek 7" descr="Obsah obrázku interiér, okno, patro, zeď&#10;&#10;Popis se vygeneroval automaticky.">
            <a:extLst>
              <a:ext uri="{FF2B5EF4-FFF2-40B4-BE49-F238E27FC236}">
                <a16:creationId xmlns:a16="http://schemas.microsoft.com/office/drawing/2014/main" id="{2401E067-AFFB-9295-5714-B6A029769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77" y="734965"/>
            <a:ext cx="5210087" cy="2930673"/>
          </a:xfrm>
          <a:prstGeom prst="rect">
            <a:avLst/>
          </a:prstGeom>
        </p:spPr>
      </p:pic>
      <p:pic>
        <p:nvPicPr>
          <p:cNvPr id="5" name="Obrázek 5" descr="Obsah obrázku text, interiér, nábytek&#10;&#10;Popis se vygeneroval automaticky.">
            <a:extLst>
              <a:ext uri="{FF2B5EF4-FFF2-40B4-BE49-F238E27FC236}">
                <a16:creationId xmlns:a16="http://schemas.microsoft.com/office/drawing/2014/main" id="{59D47B92-6E82-D9EA-3B3E-12ED250776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34" r="1909"/>
          <a:stretch/>
        </p:blipFill>
        <p:spPr>
          <a:xfrm>
            <a:off x="6486228" y="676741"/>
            <a:ext cx="5221140" cy="304712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A560C308-AF88-4E6B-B601-74A5B889E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C989C99-37FA-4068-B9DC-2E0199A2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DA07CC-C857-4245-BE87-DBEDE8BC6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0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C6FAD9-E47F-4B85-A4F9-01141E66B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B4D5C2-119A-4EDD-B133-0AB95E13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6409A-DE97-4AEE-9F01-B945ED0FE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54EEE6-F9E7-4CBE-A820-AA9911D92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669BB3-665C-4AE6-916A-9600A6995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2D4491-AED6-44D9-B5BE-EE7ED8436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189E48F-5721-4129-82FB-FD03D3B23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"/>
            <a:ext cx="12192000" cy="685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Obrázek 5" descr="Obsah obrázku text, obloha, silnice, exteriér&#10;&#10;Popis se vygeneroval automaticky.">
            <a:extLst>
              <a:ext uri="{FF2B5EF4-FFF2-40B4-BE49-F238E27FC236}">
                <a16:creationId xmlns:a16="http://schemas.microsoft.com/office/drawing/2014/main" id="{7A1B1567-F610-5E81-BCEA-07F3E7960B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0000"/>
          </a:blip>
          <a:srcRect t="11639" b="13383"/>
          <a:stretch/>
        </p:blipFill>
        <p:spPr>
          <a:xfrm>
            <a:off x="-1125121" y="-2104"/>
            <a:ext cx="12191980" cy="68559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D63DE26-5740-4518-960F-AB44D24EA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497395-26D4-1442-2FD0-02EEC964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432223"/>
            <a:ext cx="4856259" cy="30358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600">
                <a:solidFill>
                  <a:schemeClr val="tx1"/>
                </a:solidFill>
              </a:rPr>
              <a:t>Trvání Pobytu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04BD5-3D62-A0E0-C50C-EB7FFD21E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468030"/>
            <a:ext cx="4856259" cy="990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rgbClr val="FFFFFF"/>
                </a:solidFill>
              </a:rPr>
              <a:t> 22.5.2022 - 10.6.2022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E772779-17E0-416B-BB00-CAAF735A8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256" y="659932"/>
            <a:ext cx="6028218" cy="6198068"/>
          </a:xfrm>
          <a:custGeom>
            <a:avLst/>
            <a:gdLst>
              <a:gd name="connsiteX0" fmla="*/ 3823588 w 6028218"/>
              <a:gd name="connsiteY0" fmla="*/ 0 h 6198068"/>
              <a:gd name="connsiteX1" fmla="*/ 5961393 w 6028218"/>
              <a:gd name="connsiteY1" fmla="*/ 653009 h 6198068"/>
              <a:gd name="connsiteX2" fmla="*/ 6028218 w 6028218"/>
              <a:gd name="connsiteY2" fmla="*/ 702980 h 6198068"/>
              <a:gd name="connsiteX3" fmla="*/ 6028218 w 6028218"/>
              <a:gd name="connsiteY3" fmla="*/ 1206244 h 6198068"/>
              <a:gd name="connsiteX4" fmla="*/ 6001306 w 6028218"/>
              <a:gd name="connsiteY4" fmla="*/ 1181785 h 6198068"/>
              <a:gd name="connsiteX5" fmla="*/ 3823589 w 6028218"/>
              <a:gd name="connsiteY5" fmla="*/ 400005 h 6198068"/>
              <a:gd name="connsiteX6" fmla="*/ 400005 w 6028218"/>
              <a:gd name="connsiteY6" fmla="*/ 3823589 h 6198068"/>
              <a:gd name="connsiteX7" fmla="*/ 1181786 w 6028218"/>
              <a:gd name="connsiteY7" fmla="*/ 6001307 h 6198068"/>
              <a:gd name="connsiteX8" fmla="*/ 1360615 w 6028218"/>
              <a:gd name="connsiteY8" fmla="*/ 6198068 h 6198068"/>
              <a:gd name="connsiteX9" fmla="*/ 829992 w 6028218"/>
              <a:gd name="connsiteY9" fmla="*/ 6198068 h 6198068"/>
              <a:gd name="connsiteX10" fmla="*/ 653009 w 6028218"/>
              <a:gd name="connsiteY10" fmla="*/ 5961393 h 6198068"/>
              <a:gd name="connsiteX11" fmla="*/ 0 w 6028218"/>
              <a:gd name="connsiteY11" fmla="*/ 3823588 h 6198068"/>
              <a:gd name="connsiteX12" fmla="*/ 3823588 w 6028218"/>
              <a:gd name="connsiteY12" fmla="*/ 0 h 619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8218" h="6198068">
                <a:moveTo>
                  <a:pt x="3823588" y="0"/>
                </a:moveTo>
                <a:cubicBezTo>
                  <a:pt x="4615479" y="0"/>
                  <a:pt x="5351144" y="240733"/>
                  <a:pt x="5961393" y="653009"/>
                </a:cubicBezTo>
                <a:lnTo>
                  <a:pt x="6028218" y="702980"/>
                </a:lnTo>
                <a:lnTo>
                  <a:pt x="6028218" y="1206244"/>
                </a:lnTo>
                <a:lnTo>
                  <a:pt x="6001306" y="1181785"/>
                </a:lnTo>
                <a:cubicBezTo>
                  <a:pt x="5409509" y="693391"/>
                  <a:pt x="4650811" y="400005"/>
                  <a:pt x="3823589" y="400005"/>
                </a:cubicBezTo>
                <a:cubicBezTo>
                  <a:pt x="1932796" y="400005"/>
                  <a:pt x="400005" y="1932796"/>
                  <a:pt x="400005" y="3823589"/>
                </a:cubicBezTo>
                <a:cubicBezTo>
                  <a:pt x="400005" y="4650812"/>
                  <a:pt x="693391" y="5409510"/>
                  <a:pt x="1181786" y="6001307"/>
                </a:cubicBezTo>
                <a:lnTo>
                  <a:pt x="1360615" y="6198068"/>
                </a:lnTo>
                <a:lnTo>
                  <a:pt x="829992" y="6198068"/>
                </a:lnTo>
                <a:lnTo>
                  <a:pt x="653009" y="5961393"/>
                </a:lnTo>
                <a:cubicBezTo>
                  <a:pt x="240733" y="5351144"/>
                  <a:pt x="0" y="4615480"/>
                  <a:pt x="0" y="3823588"/>
                </a:cubicBezTo>
                <a:cubicBezTo>
                  <a:pt x="0" y="1711879"/>
                  <a:pt x="1711879" y="0"/>
                  <a:pt x="382358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Obrázek 4" descr="Obsah obrázku hora, obloha, exteriér, příroda&#10;&#10;Popis se vygeneroval automaticky.">
            <a:extLst>
              <a:ext uri="{FF2B5EF4-FFF2-40B4-BE49-F238E27FC236}">
                <a16:creationId xmlns:a16="http://schemas.microsoft.com/office/drawing/2014/main" id="{4433D4F6-70EC-EBEB-21B5-1413246313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699" r="-1" b="-1"/>
          <a:stretch/>
        </p:blipFill>
        <p:spPr>
          <a:xfrm>
            <a:off x="6654543" y="1152225"/>
            <a:ext cx="5535932" cy="5705781"/>
          </a:xfrm>
          <a:custGeom>
            <a:avLst/>
            <a:gdLst/>
            <a:ahLst/>
            <a:cxnLst/>
            <a:rect l="l" t="t" r="r" b="b"/>
            <a:pathLst>
              <a:path w="5535932" h="5705781">
                <a:moveTo>
                  <a:pt x="3331301" y="0"/>
                </a:moveTo>
                <a:cubicBezTo>
                  <a:pt x="4136225" y="0"/>
                  <a:pt x="4874473" y="285478"/>
                  <a:pt x="5450318" y="760707"/>
                </a:cubicBezTo>
                <a:lnTo>
                  <a:pt x="5535932" y="838519"/>
                </a:lnTo>
                <a:lnTo>
                  <a:pt x="5535932" y="5705781"/>
                </a:lnTo>
                <a:lnTo>
                  <a:pt x="996505" y="5705781"/>
                </a:lnTo>
                <a:lnTo>
                  <a:pt x="975716" y="5686887"/>
                </a:lnTo>
                <a:cubicBezTo>
                  <a:pt x="372869" y="5084040"/>
                  <a:pt x="0" y="4251215"/>
                  <a:pt x="0" y="3331301"/>
                </a:cubicBezTo>
                <a:cubicBezTo>
                  <a:pt x="0" y="1491474"/>
                  <a:pt x="1491474" y="0"/>
                  <a:pt x="333130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6520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E1ABF7-2462-D09F-554F-274CC89A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/>
              <a:t>Firma – IF P&amp;C </a:t>
            </a:r>
            <a:r>
              <a:rPr lang="cs-CZ" err="1"/>
              <a:t>Insurance</a:t>
            </a:r>
            <a:endParaRPr lang="cs-CZ" err="1">
              <a:latin typeface="Rockwell Condensed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FDA84493-4AF7-CA32-B3F7-4EEE8AE2A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05" b="12454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D35C7B-5920-7C39-FF11-AD3AF32DF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Pojišťovna</a:t>
            </a:r>
          </a:p>
          <a:p>
            <a:pPr>
              <a:buClr>
                <a:srgbClr val="9E3611"/>
              </a:buClr>
            </a:pPr>
            <a:r>
              <a:rPr lang="cs-CZ"/>
              <a:t>Založena roku 1999</a:t>
            </a:r>
          </a:p>
          <a:p>
            <a:pPr>
              <a:buClr>
                <a:srgbClr val="9E3611"/>
              </a:buClr>
            </a:pPr>
            <a:r>
              <a:rPr lang="cs-CZ"/>
              <a:t>Počet zaměstnanců přesahuje 6800</a:t>
            </a:r>
          </a:p>
          <a:p>
            <a:pPr>
              <a:buClr>
                <a:srgbClr val="9E3611"/>
              </a:buClr>
            </a:pPr>
            <a:r>
              <a:rPr lang="cs-CZ"/>
              <a:t>Pole působnosti je v zemích severní Evropy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6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163AAF-5E8A-7C93-C3BB-6A596707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/>
              <a:t>Organizační struktura firmy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A1F20FC9-9C91-B8D9-0A22-34FB218FEA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703591"/>
              </p:ext>
            </p:extLst>
          </p:nvPr>
        </p:nvGraphicFramePr>
        <p:xfrm>
          <a:off x="159270" y="2274171"/>
          <a:ext cx="10551470" cy="404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1138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Obrázek 5" descr="Obsah obrázku osoba, interiér, přenosný počítač&#10;&#10;Popis se vygeneroval automaticky.">
            <a:extLst>
              <a:ext uri="{FF2B5EF4-FFF2-40B4-BE49-F238E27FC236}">
                <a16:creationId xmlns:a16="http://schemas.microsoft.com/office/drawing/2014/main" id="{7CD62CB8-0B86-48D5-29E2-E040F03F9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80000"/>
          </a:blip>
          <a:srcRect t="15909" r="-2" b="27335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A67491-8DC4-4A39-8A37-58B2F086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51BB1E-572B-F4D5-5525-687434A0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Popis činnosti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Obrázek 4" descr="Obsah obrázku text, osoba, interiér&#10;&#10;Popis se vygeneroval automaticky.">
            <a:extLst>
              <a:ext uri="{FF2B5EF4-FFF2-40B4-BE49-F238E27FC236}">
                <a16:creationId xmlns:a16="http://schemas.microsoft.com/office/drawing/2014/main" id="{4862F628-7083-6D8A-D268-1368CA442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2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088DE-8F04-EB45-E0EE-B1CDC7265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24" y="2927444"/>
            <a:ext cx="4920019" cy="32447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Instalace firemních systémů </a:t>
            </a:r>
          </a:p>
          <a:p>
            <a:pPr>
              <a:buClr>
                <a:srgbClr val="9E3611"/>
              </a:buClr>
            </a:pPr>
            <a:r>
              <a:rPr lang="cs-CZ">
                <a:solidFill>
                  <a:srgbClr val="FFFFFF"/>
                </a:solidFill>
              </a:rPr>
              <a:t>Instalace Windows</a:t>
            </a:r>
          </a:p>
          <a:p>
            <a:pPr>
              <a:buClr>
                <a:srgbClr val="9E3611"/>
              </a:buClr>
            </a:pPr>
            <a:r>
              <a:rPr lang="cs-CZ">
                <a:solidFill>
                  <a:srgbClr val="FFFFFF"/>
                </a:solidFill>
              </a:rPr>
              <a:t>Instalace Visual studio a Git</a:t>
            </a:r>
          </a:p>
          <a:p>
            <a:pPr>
              <a:buClr>
                <a:srgbClr val="9E3611"/>
              </a:buClr>
            </a:pPr>
            <a:r>
              <a:rPr lang="cs-CZ">
                <a:solidFill>
                  <a:srgbClr val="FFFFFF"/>
                </a:solidFill>
              </a:rPr>
              <a:t>Příprava pracovních míst pro zamětnance</a:t>
            </a:r>
          </a:p>
          <a:p>
            <a:pPr>
              <a:buClr>
                <a:srgbClr val="9E3611"/>
              </a:buClr>
            </a:pPr>
            <a:r>
              <a:rPr lang="cs-CZ">
                <a:solidFill>
                  <a:srgbClr val="FFFFFF"/>
                </a:solidFill>
              </a:rPr>
              <a:t>Čištění disků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7D9359-6216-4C32-9A60-D601E5582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409EBBC-4EF2-4ABA-A7EE-2D9F807F0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983B73-5C22-4373-ACE8-713BB641D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407621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>
            <a:extLst>
              <a:ext uri="{FF2B5EF4-FFF2-40B4-BE49-F238E27FC236}">
                <a16:creationId xmlns:a16="http://schemas.microsoft.com/office/drawing/2014/main" id="{B4C4F541-7DD5-4952-9DF7-D56A3314A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F343FB-9F0B-A552-06C5-C6E6936E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484632"/>
            <a:ext cx="5168168" cy="1609344"/>
          </a:xfrm>
        </p:spPr>
        <p:txBody>
          <a:bodyPr>
            <a:normAutofit/>
          </a:bodyPr>
          <a:lstStyle/>
          <a:p>
            <a:r>
              <a:rPr lang="cs-CZ" sz="4400"/>
              <a:t>Volnočasové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00C06-38CA-D489-D368-25097124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93" y="2121408"/>
            <a:ext cx="5168168" cy="37596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/>
              <a:t>Procházka starým městem</a:t>
            </a:r>
          </a:p>
          <a:p>
            <a:pPr>
              <a:buClr>
                <a:srgbClr val="9E3611"/>
              </a:buClr>
            </a:pPr>
            <a:r>
              <a:rPr lang="cs-CZ" sz="1800"/>
              <a:t>Prohlídka zámku </a:t>
            </a:r>
          </a:p>
          <a:p>
            <a:pPr>
              <a:buClr>
                <a:srgbClr val="9E3611"/>
              </a:buClr>
            </a:pPr>
            <a:r>
              <a:rPr lang="cs-CZ" sz="1800"/>
              <a:t>Návštěva místní kulturní akce</a:t>
            </a:r>
          </a:p>
          <a:p>
            <a:pPr>
              <a:buClr>
                <a:srgbClr val="9E3611"/>
              </a:buClr>
            </a:pPr>
            <a:r>
              <a:rPr lang="cs-CZ" sz="1800"/>
              <a:t>Projížďka vlakem k moři</a:t>
            </a:r>
          </a:p>
          <a:p>
            <a:pPr>
              <a:buClr>
                <a:srgbClr val="9E3611"/>
              </a:buClr>
            </a:pPr>
            <a:r>
              <a:rPr lang="cs-CZ" sz="1800"/>
              <a:t>Návštěva válečného muzea</a:t>
            </a:r>
          </a:p>
          <a:p>
            <a:pPr>
              <a:buClr>
                <a:srgbClr val="9E3611"/>
              </a:buClr>
            </a:pPr>
            <a:r>
              <a:rPr lang="cs-CZ" sz="1800"/>
              <a:t>...</a:t>
            </a:r>
          </a:p>
        </p:txBody>
      </p:sp>
      <p:pic>
        <p:nvPicPr>
          <p:cNvPr id="7" name="Obrázek 7" descr="Obsah obrázku špinavé&#10;&#10;Popis se vygeneroval automaticky.">
            <a:extLst>
              <a:ext uri="{FF2B5EF4-FFF2-40B4-BE49-F238E27FC236}">
                <a16:creationId xmlns:a16="http://schemas.microsoft.com/office/drawing/2014/main" id="{706A5E17-C1C0-B581-FB57-4E68038B6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22" r="12286" b="4"/>
          <a:stretch/>
        </p:blipFill>
        <p:spPr>
          <a:xfrm>
            <a:off x="6241217" y="321733"/>
            <a:ext cx="2451592" cy="2842075"/>
          </a:xfrm>
          <a:prstGeom prst="rect">
            <a:avLst/>
          </a:prstGeom>
        </p:spPr>
      </p:pic>
      <p:pic>
        <p:nvPicPr>
          <p:cNvPr id="6" name="Obrázek 6" descr="Obsah obrázku obloha, exteriér, pláž, lidé&#10;&#10;Popis se vygeneroval automaticky.">
            <a:extLst>
              <a:ext uri="{FF2B5EF4-FFF2-40B4-BE49-F238E27FC236}">
                <a16:creationId xmlns:a16="http://schemas.microsoft.com/office/drawing/2014/main" id="{460C8D0F-7E87-76A6-DB9F-41BADC416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07" r="-2" b="-2"/>
          <a:stretch/>
        </p:blipFill>
        <p:spPr>
          <a:xfrm>
            <a:off x="8776087" y="321736"/>
            <a:ext cx="3106457" cy="1917297"/>
          </a:xfrm>
          <a:prstGeom prst="rect">
            <a:avLst/>
          </a:prstGeom>
        </p:spPr>
      </p:pic>
      <p:pic>
        <p:nvPicPr>
          <p:cNvPr id="4" name="Obrázek 4" descr="Obsah obrázku interiér, místnost, patro, život&#10;&#10;Popis se vygeneroval automaticky.">
            <a:extLst>
              <a:ext uri="{FF2B5EF4-FFF2-40B4-BE49-F238E27FC236}">
                <a16:creationId xmlns:a16="http://schemas.microsoft.com/office/drawing/2014/main" id="{26A10385-2745-942B-A2C5-ED5A5DFA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66" r="14396" b="-1"/>
          <a:stretch/>
        </p:blipFill>
        <p:spPr>
          <a:xfrm>
            <a:off x="6241217" y="3257795"/>
            <a:ext cx="2451592" cy="2844620"/>
          </a:xfrm>
          <a:prstGeom prst="rect">
            <a:avLst/>
          </a:prstGeom>
        </p:spPr>
      </p:pic>
      <p:pic>
        <p:nvPicPr>
          <p:cNvPr id="5" name="Obrázek 5" descr="Obsah obrázku interiér, zdobené&#10;&#10;Popis se vygeneroval automaticky.">
            <a:extLst>
              <a:ext uri="{FF2B5EF4-FFF2-40B4-BE49-F238E27FC236}">
                <a16:creationId xmlns:a16="http://schemas.microsoft.com/office/drawing/2014/main" id="{1414D12F-B641-50D1-95B6-46E935A3FA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34" r="15997" b="-1"/>
          <a:stretch/>
        </p:blipFill>
        <p:spPr>
          <a:xfrm>
            <a:off x="8776087" y="2330472"/>
            <a:ext cx="3106457" cy="3771945"/>
          </a:xfrm>
          <a:prstGeom prst="rect">
            <a:avLst/>
          </a:prstGeom>
        </p:spPr>
      </p:pic>
      <p:grpSp>
        <p:nvGrpSpPr>
          <p:cNvPr id="25" name="Group 13">
            <a:extLst>
              <a:ext uri="{FF2B5EF4-FFF2-40B4-BE49-F238E27FC236}">
                <a16:creationId xmlns:a16="http://schemas.microsoft.com/office/drawing/2014/main" id="{8B08BF21-8D99-46EC-BEE7-9774026D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7C5B93-23C6-4AD8-9344-638B128C4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15">
              <a:extLst>
                <a:ext uri="{FF2B5EF4-FFF2-40B4-BE49-F238E27FC236}">
                  <a16:creationId xmlns:a16="http://schemas.microsoft.com/office/drawing/2014/main" id="{436F4D3D-419A-44A4-AF0F-B20F3EE6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650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3BF2B-C044-0FBC-3537-71CBBD62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/>
              <a:t>Získané dovednosti</a:t>
            </a:r>
            <a:endParaRPr lang="cs-CZ">
              <a:latin typeface="Rockwell Condense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BEF67CE-8ED6-992B-6BD5-755A47250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916966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99741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D86B9E71939B478826EEE7C782BA34" ma:contentTypeVersion="14" ma:contentTypeDescription="Vytvoří nový dokument" ma:contentTypeScope="" ma:versionID="3699c47d6b0df004b67d720d67864a0e">
  <xsd:schema xmlns:xsd="http://www.w3.org/2001/XMLSchema" xmlns:xs="http://www.w3.org/2001/XMLSchema" xmlns:p="http://schemas.microsoft.com/office/2006/metadata/properties" xmlns:ns3="a7d3786b-d67a-4f62-8b10-aec56e7d777d" xmlns:ns4="854ac56e-bd75-4dde-a807-aa06319b56de" targetNamespace="http://schemas.microsoft.com/office/2006/metadata/properties" ma:root="true" ma:fieldsID="4df196cd958721aea93245d261405668" ns3:_="" ns4:_="">
    <xsd:import namespace="a7d3786b-d67a-4f62-8b10-aec56e7d777d"/>
    <xsd:import namespace="854ac56e-bd75-4dde-a807-aa06319b5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3786b-d67a-4f62-8b10-aec56e7d7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ac56e-bd75-4dde-a807-aa06319b5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3CFC82-3D13-4B03-B8EE-4BE8962498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0FA707-9DFE-425D-85AE-05BA928F4149}">
  <ds:schemaRefs>
    <ds:schemaRef ds:uri="854ac56e-bd75-4dde-a807-aa06319b56de"/>
    <ds:schemaRef ds:uri="a7d3786b-d67a-4f62-8b10-aec56e7d77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537554-A978-45FB-9C55-39AD1B1DD529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Wood Type</vt:lpstr>
      <vt:lpstr>Stáž Lotyšsko - Riga</vt:lpstr>
      <vt:lpstr>Obsah prezentace</vt:lpstr>
      <vt:lpstr>Místo - Riga, Lotyšsko</vt:lpstr>
      <vt:lpstr>Trvání Pobytu</vt:lpstr>
      <vt:lpstr>Firma – IF P&amp;C Insurance</vt:lpstr>
      <vt:lpstr>Organizační struktura firmy</vt:lpstr>
      <vt:lpstr>Popis činnosti</vt:lpstr>
      <vt:lpstr>Volnočasové aktivity</vt:lpstr>
      <vt:lpstr>Získané dovednosti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Lotyšsko - Riga</dc:title>
  <dc:creator>Šárka Nedělová</dc:creator>
  <cp:revision>1</cp:revision>
  <dcterms:created xsi:type="dcterms:W3CDTF">2022-06-20T09:19:19Z</dcterms:created>
  <dcterms:modified xsi:type="dcterms:W3CDTF">2022-06-23T13:48:29Z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0x01010062D86B9E71939B478826EEE7C782BA34</vt:lpwstr>
  </property>
</Properties>
</file>